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46"/>
  </p:notesMasterIdLst>
  <p:sldIdLst>
    <p:sldId id="627" r:id="rId2"/>
    <p:sldId id="256" r:id="rId3"/>
    <p:sldId id="451" r:id="rId4"/>
    <p:sldId id="745" r:id="rId5"/>
    <p:sldId id="827" r:id="rId6"/>
    <p:sldId id="828" r:id="rId7"/>
    <p:sldId id="833" r:id="rId8"/>
    <p:sldId id="830" r:id="rId9"/>
    <p:sldId id="831" r:id="rId10"/>
    <p:sldId id="832" r:id="rId11"/>
    <p:sldId id="259" r:id="rId12"/>
    <p:sldId id="697" r:id="rId13"/>
    <p:sldId id="834" r:id="rId14"/>
    <p:sldId id="835" r:id="rId15"/>
    <p:sldId id="272" r:id="rId16"/>
    <p:sldId id="473" r:id="rId17"/>
    <p:sldId id="836" r:id="rId18"/>
    <p:sldId id="837" r:id="rId19"/>
    <p:sldId id="838" r:id="rId20"/>
    <p:sldId id="839" r:id="rId21"/>
    <p:sldId id="852" r:id="rId22"/>
    <p:sldId id="853" r:id="rId23"/>
    <p:sldId id="854" r:id="rId24"/>
    <p:sldId id="855" r:id="rId25"/>
    <p:sldId id="277" r:id="rId26"/>
    <p:sldId id="850" r:id="rId27"/>
    <p:sldId id="851" r:id="rId28"/>
    <p:sldId id="279" r:id="rId29"/>
    <p:sldId id="847" r:id="rId30"/>
    <p:sldId id="848" r:id="rId31"/>
    <p:sldId id="849" r:id="rId32"/>
    <p:sldId id="715" r:id="rId33"/>
    <p:sldId id="716" r:id="rId34"/>
    <p:sldId id="842" r:id="rId35"/>
    <p:sldId id="840" r:id="rId36"/>
    <p:sldId id="845" r:id="rId37"/>
    <p:sldId id="841" r:id="rId38"/>
    <p:sldId id="844" r:id="rId39"/>
    <p:sldId id="846" r:id="rId40"/>
    <p:sldId id="291" r:id="rId41"/>
    <p:sldId id="292" r:id="rId42"/>
    <p:sldId id="293" r:id="rId43"/>
    <p:sldId id="294" r:id="rId44"/>
    <p:sldId id="295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18" autoAdjust="0"/>
    <p:restoredTop sz="99420" autoAdjust="0"/>
  </p:normalViewPr>
  <p:slideViewPr>
    <p:cSldViewPr>
      <p:cViewPr>
        <p:scale>
          <a:sx n="75" d="100"/>
          <a:sy n="75" d="100"/>
        </p:scale>
        <p:origin x="-1176" y="-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5C62A-8480-479A-AEAB-F410F695691A}" type="datetimeFigureOut">
              <a:rPr lang="en-US" smtClean="0"/>
              <a:pPr/>
              <a:t>10/1/2016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5549C-A5BC-480C-90E9-7A1200A62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A21B4E-5442-45AF-91CC-72F9CCBDFD04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67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D6671-4895-4C0A-BB85-08C155154111}" type="slidenum">
              <a:rPr lang="en-US" altLang="zh-TW"/>
              <a:pPr/>
              <a:t>23</a:t>
            </a:fld>
            <a:endParaRPr lang="en-US" altLang="zh-TW"/>
          </a:p>
        </p:txBody>
      </p:sp>
      <p:sp>
        <p:nvSpPr>
          <p:cNvPr id="67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A177D8-79A9-405E-A69E-9F5176F40550}" type="slidenum">
              <a:rPr lang="en-US" altLang="zh-TW"/>
              <a:pPr/>
              <a:t>24</a:t>
            </a:fld>
            <a:endParaRPr lang="en-US" altLang="zh-TW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A177D8-79A9-405E-A69E-9F5176F40550}" type="slidenum">
              <a:rPr lang="en-US" altLang="zh-TW"/>
              <a:pPr/>
              <a:t>26</a:t>
            </a:fld>
            <a:endParaRPr lang="en-US" altLang="zh-TW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A177D8-79A9-405E-A69E-9F5176F40550}" type="slidenum">
              <a:rPr lang="en-US" altLang="zh-TW"/>
              <a:pPr/>
              <a:t>27</a:t>
            </a:fld>
            <a:endParaRPr lang="en-US" altLang="zh-TW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A1914F-1FA7-4264-9E03-6CB5F2C5E294}" type="slidenum">
              <a:rPr lang="en-US"/>
              <a:pPr/>
              <a:t>12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A1914F-1FA7-4264-9E03-6CB5F2C5E294}" type="slidenum">
              <a:rPr lang="en-US"/>
              <a:pPr/>
              <a:t>13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A1914F-1FA7-4264-9E03-6CB5F2C5E294}" type="slidenum">
              <a:rPr lang="en-US"/>
              <a:pPr/>
              <a:t>14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8F8E0-D46B-44FD-9C25-46273F4FF93D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61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A21B4E-5442-45AF-91CC-72F9CCBDFD04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67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D6671-4895-4C0A-BB85-08C155154111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67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A177D8-79A9-405E-A69E-9F5176F40550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8F8E0-D46B-44FD-9C25-46273F4FF93D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61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01BA-6A77-486E-9BB2-4ED683DC7B8F}" type="datetimeFigureOut">
              <a:rPr lang="en-US" smtClean="0"/>
              <a:pPr/>
              <a:t>10/1/2016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F3A8-F665-4452-A09F-D707B91C3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701BA-6A77-486E-9BB2-4ED683DC7B8F}" type="datetimeFigureOut">
              <a:rPr lang="en-US" smtClean="0"/>
              <a:pPr/>
              <a:t>10/1/2016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2F3A8-F665-4452-A09F-D707B91C3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20700" y="2438400"/>
            <a:ext cx="8153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smtClean="0">
                <a:solidFill>
                  <a:srgbClr val="000000"/>
                </a:solidFill>
                <a:latin typeface="Arial Narrow" pitchFamily="34" charset="0"/>
                <a:ea typeface="SimSun"/>
              </a:rPr>
              <a:t>Quiet meditation</a:t>
            </a:r>
          </a:p>
          <a:p>
            <a:pPr algn="ctr"/>
            <a:r>
              <a:rPr lang="en-US" sz="6600" dirty="0">
                <a:solidFill>
                  <a:srgbClr val="000000"/>
                </a:solidFill>
                <a:latin typeface="Arial Narrow" pitchFamily="34" charset="0"/>
                <a:ea typeface="SimSun"/>
              </a:rPr>
              <a:t>P</a:t>
            </a:r>
            <a:r>
              <a:rPr lang="en-US" sz="6600" dirty="0" smtClean="0">
                <a:solidFill>
                  <a:srgbClr val="000000"/>
                </a:solidFill>
                <a:latin typeface="Arial Narrow" pitchFamily="34" charset="0"/>
                <a:ea typeface="SimSun"/>
              </a:rPr>
              <a:t>repare for worship</a:t>
            </a:r>
            <a:endParaRPr lang="en-US" sz="6600" dirty="0"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1905" y="838200"/>
            <a:ext cx="783099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6600" b="1" dirty="0" smtClean="0">
                <a:latin typeface="SimSun" pitchFamily="2" charset="-122"/>
                <a:ea typeface="SimSun" pitchFamily="2" charset="-122"/>
              </a:rPr>
              <a:t>安靜</a:t>
            </a:r>
            <a:r>
              <a:rPr lang="zh-CN" altLang="en-US" sz="6600" b="1" dirty="0" smtClean="0">
                <a:latin typeface="SimSun" pitchFamily="2" charset="-122"/>
                <a:ea typeface="SimSun" pitchFamily="2" charset="-122"/>
              </a:rPr>
              <a:t>默</a:t>
            </a:r>
            <a:r>
              <a:rPr lang="zh-CN" altLang="en-US" sz="6600" b="1" dirty="0">
                <a:latin typeface="SimSun" pitchFamily="2" charset="-122"/>
                <a:ea typeface="SimSun" pitchFamily="2" charset="-122"/>
              </a:rPr>
              <a:t>禱，</a:t>
            </a:r>
            <a:r>
              <a:rPr lang="zh-TW" altLang="en-US" sz="6600" b="1" dirty="0" smtClean="0">
                <a:latin typeface="SimSun" pitchFamily="2" charset="-122"/>
                <a:ea typeface="SimSun" pitchFamily="2" charset="-122"/>
              </a:rPr>
              <a:t>預備崇拜</a:t>
            </a:r>
            <a:endParaRPr lang="en-US" sz="6600" b="1" dirty="0">
              <a:latin typeface="SimSun" pitchFamily="2" charset="-122"/>
              <a:ea typeface="SimSun" pitchFamily="2" charset="-122"/>
            </a:endParaRPr>
          </a:p>
        </p:txBody>
      </p:sp>
      <p:pic>
        <p:nvPicPr>
          <p:cNvPr id="6" name="Picture 5" descr="no drin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1" y="5181601"/>
            <a:ext cx="1295399" cy="1349656"/>
          </a:xfrm>
          <a:prstGeom prst="rect">
            <a:avLst/>
          </a:prstGeom>
        </p:spPr>
      </p:pic>
      <p:pic>
        <p:nvPicPr>
          <p:cNvPr id="9" name="Picture 8" descr="no ce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1" y="5181600"/>
            <a:ext cx="1219199" cy="1312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78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7746" name="Text Box 2"/>
          <p:cNvSpPr txBox="1">
            <a:spLocks noChangeArrowheads="1"/>
          </p:cNvSpPr>
          <p:nvPr/>
        </p:nvSpPr>
        <p:spPr bwMode="auto">
          <a:xfrm>
            <a:off x="0" y="304800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讚美主，讚美主，全地當尊祂</a:t>
            </a:r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名</a:t>
            </a:r>
            <a:endParaRPr lang="zh-TW" altLang="en-US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讚美主，讚美主，萬民都當歡</a:t>
            </a:r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欣</a:t>
            </a: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　</a:t>
            </a:r>
          </a:p>
          <a:p>
            <a:pPr algn="ctr"/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藉著聖子耶穌可親近天父</a:t>
            </a:r>
          </a:p>
          <a:p>
            <a:pPr algn="ctr"/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祂已成功救贖，榮耀歸天父</a:t>
            </a:r>
            <a:endParaRPr lang="en-US" altLang="zh-TW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887682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600" b="1" dirty="0" smtClean="0">
                <a:latin typeface="Arial Narrow" panose="020B0606020202030204" pitchFamily="34" charset="0"/>
              </a:rPr>
              <a:t>Praise the Lord, praise the Lord, </a:t>
            </a:r>
          </a:p>
          <a:p>
            <a:pPr algn="ctr"/>
            <a:r>
              <a:rPr lang="en-US" altLang="zh-TW" sz="3600" b="1" dirty="0" smtClean="0">
                <a:latin typeface="Arial Narrow" panose="020B0606020202030204" pitchFamily="34" charset="0"/>
              </a:rPr>
              <a:t>Let the earth hear His voice</a:t>
            </a:r>
          </a:p>
          <a:p>
            <a:pPr algn="ctr"/>
            <a:r>
              <a:rPr lang="en-US" altLang="zh-TW" sz="3600" b="1" dirty="0" smtClean="0">
                <a:latin typeface="Arial Narrow" panose="020B0606020202030204" pitchFamily="34" charset="0"/>
              </a:rPr>
              <a:t>Praise the Lord, praise the Lord,  </a:t>
            </a:r>
            <a:endParaRPr lang="en-US" altLang="zh-TW" sz="36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en-US" altLang="zh-TW" sz="3600" b="1" dirty="0" smtClean="0">
                <a:latin typeface="Arial Narrow" panose="020B0606020202030204" pitchFamily="34" charset="0"/>
              </a:rPr>
              <a:t>Let </a:t>
            </a:r>
            <a:r>
              <a:rPr lang="en-US" altLang="zh-TW" sz="3600" b="1" dirty="0" smtClean="0">
                <a:latin typeface="Arial Narrow" panose="020B0606020202030204" pitchFamily="34" charset="0"/>
              </a:rPr>
              <a:t>the people rejoice! </a:t>
            </a:r>
          </a:p>
          <a:p>
            <a:pPr algn="ctr"/>
            <a:r>
              <a:rPr lang="en-US" altLang="zh-TW" sz="3600" b="1" dirty="0" smtClean="0">
                <a:latin typeface="Arial Narrow" panose="020B0606020202030204" pitchFamily="34" charset="0"/>
              </a:rPr>
              <a:t> O come to the Father thru Jesus the Son, </a:t>
            </a:r>
          </a:p>
          <a:p>
            <a:pPr algn="ctr"/>
            <a:r>
              <a:rPr lang="en-US" altLang="zh-TW" sz="3600" b="1" dirty="0" smtClean="0">
                <a:latin typeface="Arial Narrow" panose="020B0606020202030204" pitchFamily="34" charset="0"/>
              </a:rPr>
              <a:t>And give Him the glory great </a:t>
            </a:r>
            <a:r>
              <a:rPr lang="en-US" altLang="zh-TW" sz="3600" b="1" dirty="0" smtClean="0">
                <a:latin typeface="Arial Narrow" panose="020B0606020202030204" pitchFamily="34" charset="0"/>
              </a:rPr>
              <a:t>things</a:t>
            </a:r>
          </a:p>
          <a:p>
            <a:pPr algn="ctr"/>
            <a:r>
              <a:rPr lang="en-US" altLang="zh-TW" sz="3600" b="1" dirty="0" smtClean="0">
                <a:latin typeface="Arial Narrow" panose="020B0606020202030204" pitchFamily="34" charset="0"/>
              </a:rPr>
              <a:t> </a:t>
            </a:r>
            <a:r>
              <a:rPr lang="en-US" altLang="zh-TW" sz="3600" b="1" dirty="0" smtClean="0">
                <a:latin typeface="Arial Narrow" panose="020B0606020202030204" pitchFamily="34" charset="0"/>
              </a:rPr>
              <a:t>He hath done!</a:t>
            </a:r>
            <a:endParaRPr lang="en-US" sz="3600" b="1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828800"/>
            <a:ext cx="8458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 smtClean="0"/>
              <a:t>耶穌奇妙的救恩</a:t>
            </a:r>
            <a:endParaRPr lang="en-US" altLang="zh-CN" sz="5400" b="1" dirty="0" smtClean="0"/>
          </a:p>
          <a:p>
            <a:pPr algn="ctr"/>
            <a:endParaRPr lang="en-US" sz="5400" b="1" dirty="0" smtClean="0">
              <a:ea typeface="SimSun" pitchFamily="2" charset="-122"/>
            </a:endParaRPr>
          </a:p>
          <a:p>
            <a:pPr algn="ctr"/>
            <a:r>
              <a:rPr lang="en-US" sz="4800" dirty="0" smtClean="0">
                <a:latin typeface="Arial Narrow" pitchFamily="34" charset="0"/>
              </a:rPr>
              <a:t>Wonderful Grace of Jesus</a:t>
            </a:r>
          </a:p>
        </p:txBody>
      </p:sp>
    </p:spTree>
    <p:extLst>
      <p:ext uri="{BB962C8B-B14F-4D97-AF65-F5344CB8AC3E}">
        <p14:creationId xmlns:p14="http://schemas.microsoft.com/office/powerpoint/2010/main" val="33803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>
          <a:xfrm>
            <a:off x="0" y="152400"/>
            <a:ext cx="9144000" cy="2590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4000" b="1" dirty="0" smtClean="0"/>
              <a:t>耶穌奇妙的救恩，超過我眾過犯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我口舌怎能述說，更將從何頌讚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祂除我罪擔憂愁，使我得著自由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耶穌奇妙的救恩使我得拯救</a:t>
            </a:r>
            <a:endParaRPr lang="zh-CN" altLang="en-US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0" y="28194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000" dirty="0" smtClean="0">
                <a:latin typeface="Arial Narrow" pitchFamily="34" charset="0"/>
              </a:rPr>
              <a:t>Wonderful grace of Jesus </a:t>
            </a:r>
            <a:endParaRPr lang="en-US" sz="4000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en-US" sz="4000" dirty="0" smtClean="0">
                <a:latin typeface="Arial Narrow" pitchFamily="34" charset="0"/>
              </a:rPr>
              <a:t>greater </a:t>
            </a:r>
            <a:r>
              <a:rPr lang="en-US" sz="4000" dirty="0" smtClean="0">
                <a:latin typeface="Arial Narrow" pitchFamily="34" charset="0"/>
              </a:rPr>
              <a:t>than all my sin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How shall my tongue describe it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Where shall its praise begin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Taking away my burden setting my spirit free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For the wonderful grace of Jesus reaches me</a:t>
            </a:r>
            <a:endParaRPr lang="en-US" altLang="zh-CN" sz="44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>
          <a:xfrm>
            <a:off x="0" y="152400"/>
            <a:ext cx="9144000" cy="350520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800" dirty="0" smtClean="0">
                <a:latin typeface="Arial Narrow" pitchFamily="34" charset="0"/>
              </a:rPr>
              <a:t>Wonderful grace of Jesus </a:t>
            </a:r>
            <a:endParaRPr lang="en-US" sz="3800" dirty="0" smtClean="0">
              <a:latin typeface="Arial Narrow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800" dirty="0" smtClean="0">
                <a:latin typeface="Arial Narrow" pitchFamily="34" charset="0"/>
              </a:rPr>
              <a:t>reaching </a:t>
            </a:r>
            <a:r>
              <a:rPr lang="en-US" sz="3800" dirty="0" smtClean="0">
                <a:latin typeface="Arial Narrow" pitchFamily="34" charset="0"/>
              </a:rPr>
              <a:t>to all the lost</a:t>
            </a:r>
            <a:br>
              <a:rPr lang="en-US" sz="3800" dirty="0" smtClean="0">
                <a:latin typeface="Arial Narrow" pitchFamily="34" charset="0"/>
              </a:rPr>
            </a:br>
            <a:r>
              <a:rPr lang="en-US" sz="3800" dirty="0" smtClean="0">
                <a:latin typeface="Arial Narrow" pitchFamily="34" charset="0"/>
              </a:rPr>
              <a:t>By it I have been pardoned </a:t>
            </a:r>
            <a:endParaRPr lang="en-US" sz="3800" dirty="0" smtClean="0">
              <a:latin typeface="Arial Narrow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800" dirty="0" smtClean="0">
                <a:latin typeface="Arial Narrow" pitchFamily="34" charset="0"/>
              </a:rPr>
              <a:t>saved </a:t>
            </a:r>
            <a:r>
              <a:rPr lang="en-US" sz="3800" dirty="0" smtClean="0">
                <a:latin typeface="Arial Narrow" pitchFamily="34" charset="0"/>
              </a:rPr>
              <a:t>to the uttermost</a:t>
            </a:r>
            <a:br>
              <a:rPr lang="en-US" sz="3800" dirty="0" smtClean="0">
                <a:latin typeface="Arial Narrow" pitchFamily="34" charset="0"/>
              </a:rPr>
            </a:br>
            <a:r>
              <a:rPr lang="en-US" sz="3800" dirty="0" smtClean="0">
                <a:latin typeface="Arial Narrow" pitchFamily="34" charset="0"/>
              </a:rPr>
              <a:t>Chains have been torn asunder giving me liberty</a:t>
            </a:r>
            <a:br>
              <a:rPr lang="en-US" sz="3800" dirty="0" smtClean="0">
                <a:latin typeface="Arial Narrow" pitchFamily="34" charset="0"/>
              </a:rPr>
            </a:br>
            <a:r>
              <a:rPr lang="en-US" sz="3800" dirty="0" smtClean="0">
                <a:latin typeface="Arial Narrow" pitchFamily="34" charset="0"/>
              </a:rPr>
              <a:t>For the wonderful grace of Jesus reaches </a:t>
            </a:r>
            <a:r>
              <a:rPr lang="en-US" sz="3800" dirty="0" smtClean="0">
                <a:latin typeface="Arial Narrow" pitchFamily="34" charset="0"/>
              </a:rPr>
              <a:t>me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" y="38862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zh-TW" altLang="en-US" sz="4000" dirty="0" smtClean="0"/>
              <a:t>耶穌奇妙的救恩，臨到失喪之人，</a:t>
            </a:r>
            <a:br>
              <a:rPr lang="zh-TW" altLang="en-US" sz="4000" dirty="0" smtClean="0"/>
            </a:br>
            <a:r>
              <a:rPr lang="zh-TW" altLang="en-US" sz="4000" dirty="0" smtClean="0"/>
              <a:t>藉救恩我罪得赦，並拯救我靈魂；</a:t>
            </a:r>
            <a:br>
              <a:rPr lang="zh-TW" altLang="en-US" sz="4000" dirty="0" smtClean="0"/>
            </a:br>
            <a:r>
              <a:rPr lang="zh-TW" altLang="en-US" sz="4000" dirty="0" smtClean="0"/>
              <a:t>主為我解脫捆綁，使我得著釋放，</a:t>
            </a:r>
            <a:br>
              <a:rPr lang="zh-TW" altLang="en-US" sz="4000" dirty="0" smtClean="0"/>
            </a:br>
            <a:r>
              <a:rPr lang="zh-TW" altLang="en-US" sz="4000" dirty="0" smtClean="0"/>
              <a:t>耶穌奇妙的救恩使我得拯救。</a:t>
            </a:r>
            <a:endParaRPr lang="en-US" altLang="zh-CN" sz="44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>
          <a:xfrm>
            <a:off x="0" y="152400"/>
            <a:ext cx="9144000" cy="2590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zh-TW" altLang="en-US" sz="4000" b="1" dirty="0" smtClean="0"/>
              <a:t>耶穌奇妙的救恩，施與罪惡之人，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靠主的大能救助，使我順服歸神；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蒙主賜平安滿足，得享天堂永福，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耶穌奇妙的救恩使我得拯救</a:t>
            </a:r>
            <a:r>
              <a:rPr lang="zh-TW" altLang="en-US" sz="3600" dirty="0" smtClean="0"/>
              <a:t>。</a:t>
            </a:r>
            <a:endParaRPr lang="zh-CN" altLang="en-US" sz="3600" dirty="0">
              <a:latin typeface="Arial Narrow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8194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000" dirty="0" smtClean="0">
                <a:latin typeface="Arial Narrow" pitchFamily="34" charset="0"/>
              </a:rPr>
              <a:t>Wonderful grace of Jesus </a:t>
            </a:r>
          </a:p>
          <a:p>
            <a:pPr algn="ctr">
              <a:buNone/>
            </a:pPr>
            <a:r>
              <a:rPr lang="en-US" sz="4000" dirty="0" smtClean="0">
                <a:latin typeface="Arial Narrow" pitchFamily="34" charset="0"/>
              </a:rPr>
              <a:t>reaching the most defiled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By its transforming power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Making Him God's dear child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Purchasing peace and heaven for all eternity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For the wonderful grace of Jesus reaches me</a:t>
            </a:r>
            <a:endParaRPr lang="en-US" altLang="zh-CN" sz="44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066800"/>
            <a:ext cx="624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0000"/>
                </a:solidFill>
                <a:latin typeface="SimSun"/>
                <a:ea typeface="SimSun"/>
              </a:rPr>
              <a:t>牧 </a:t>
            </a:r>
            <a:r>
              <a:rPr lang="en-US" sz="5400" b="1" dirty="0" smtClean="0">
                <a:solidFill>
                  <a:srgbClr val="000000"/>
                </a:solidFill>
                <a:latin typeface="SimSun"/>
                <a:ea typeface="SimSun"/>
              </a:rPr>
              <a:t>禱</a:t>
            </a:r>
          </a:p>
          <a:p>
            <a:pPr algn="ctr"/>
            <a:r>
              <a:rPr lang="en-US" sz="5400" dirty="0" smtClean="0">
                <a:solidFill>
                  <a:srgbClr val="000000"/>
                </a:solidFill>
                <a:latin typeface="Arial Narrow"/>
                <a:ea typeface="SimSun"/>
              </a:rPr>
              <a:t>Pastoral </a:t>
            </a:r>
            <a:r>
              <a:rPr lang="en-US" sz="5400" dirty="0">
                <a:solidFill>
                  <a:srgbClr val="000000"/>
                </a:solidFill>
                <a:latin typeface="Arial Narrow"/>
                <a:ea typeface="SimSun"/>
              </a:rPr>
              <a:t>Prayer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3886200"/>
            <a:ext cx="5257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周修强牧師</a:t>
            </a:r>
            <a:endParaRPr lang="zh-CN" altLang="en-US" sz="5400" dirty="0"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US" sz="5400" b="1" dirty="0">
                <a:solidFill>
                  <a:srgbClr val="000000"/>
                </a:solidFill>
                <a:latin typeface="Arial Narrow" panose="020B0606020202030204" pitchFamily="34" charset="0"/>
                <a:ea typeface="KaiTi"/>
              </a:rPr>
              <a:t>Pastor Raymond </a:t>
            </a:r>
            <a:endParaRPr lang="en-US" sz="5400" dirty="0">
              <a:latin typeface="Arial Narrow" panose="020B0606020202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76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8600" y="152400"/>
            <a:ext cx="8915400" cy="1905000"/>
          </a:xfrm>
        </p:spPr>
        <p:txBody>
          <a:bodyPr>
            <a:normAutofit/>
          </a:bodyPr>
          <a:lstStyle/>
          <a:p>
            <a:pPr lvl="0"/>
            <a:r>
              <a:rPr lang="zh-CN" altLang="en-US" sz="4800" b="1" dirty="0" smtClean="0">
                <a:latin typeface="SimSun" pitchFamily="2" charset="-122"/>
                <a:ea typeface="SimSun" pitchFamily="2" charset="-122"/>
              </a:rPr>
              <a:t>献</a:t>
            </a:r>
            <a:r>
              <a:rPr lang="en-US" sz="4800" b="1" dirty="0" smtClean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4800" b="1" dirty="0" smtClean="0">
                <a:latin typeface="SimSun" pitchFamily="2" charset="-122"/>
                <a:ea typeface="SimSun" pitchFamily="2" charset="-122"/>
              </a:rPr>
              <a:t>詩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4800" dirty="0" smtClean="0">
                <a:latin typeface="Arial Narrow" pitchFamily="34" charset="0"/>
              </a:rPr>
              <a:t>Anthem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0" y="5029200"/>
            <a:ext cx="441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b="1" dirty="0" smtClean="0"/>
              <a:t>詩 班</a:t>
            </a:r>
            <a:endParaRPr lang="en-US" sz="4800" b="1" dirty="0" smtClean="0"/>
          </a:p>
          <a:p>
            <a:pPr algn="ctr"/>
            <a:r>
              <a:rPr lang="en-US" sz="4800" b="1" dirty="0" smtClean="0">
                <a:latin typeface="Arial Narrow" pitchFamily="34" charset="0"/>
              </a:rPr>
              <a:t>Choir</a:t>
            </a:r>
            <a:endParaRPr lang="en-US" sz="5400" b="1" dirty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438401"/>
            <a:ext cx="830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 smtClean="0">
                <a:solidFill>
                  <a:srgbClr val="C00000"/>
                </a:solidFill>
              </a:rPr>
              <a:t>耶和華是愛</a:t>
            </a:r>
            <a:endParaRPr lang="en-US" sz="48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4800" dirty="0" smtClean="0">
                <a:solidFill>
                  <a:srgbClr val="C00000"/>
                </a:solidFill>
              </a:rPr>
              <a:t> </a:t>
            </a:r>
            <a:r>
              <a:rPr lang="en-US" sz="4400" dirty="0" smtClean="0">
                <a:solidFill>
                  <a:srgbClr val="C00000"/>
                </a:solidFill>
                <a:latin typeface="Arial Narrow" pitchFamily="34" charset="0"/>
              </a:rPr>
              <a:t>Jehovah is Love</a:t>
            </a:r>
          </a:p>
          <a:p>
            <a:pPr algn="ctr"/>
            <a:endParaRPr lang="en-US" sz="4800" dirty="0">
              <a:solidFill>
                <a:srgbClr val="C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562600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r>
              <a:rPr lang="zh-TW" altLang="en-US" sz="4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耶</a:t>
            </a:r>
            <a:r>
              <a:rPr lang="zh-TW" altLang="en-US" sz="4300" b="1" dirty="0">
                <a:latin typeface="SimSun" panose="02010600030101010101" pitchFamily="2" charset="-122"/>
                <a:ea typeface="SimSun" panose="02010600030101010101" pitchFamily="2" charset="-122"/>
              </a:rPr>
              <a:t>和華是</a:t>
            </a:r>
            <a:r>
              <a:rPr lang="zh-TW" altLang="en-US" sz="4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愛</a:t>
            </a:r>
            <a:endParaRPr lang="en-US" altLang="zh-TW" sz="43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>
              <a:buNone/>
            </a:pPr>
            <a:r>
              <a:rPr lang="zh-TW" altLang="en-US" sz="4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讓我安歇青草溪水邊</a:t>
            </a:r>
            <a:endParaRPr lang="en-US" altLang="zh-TW" sz="43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>
              <a:buNone/>
            </a:pPr>
            <a:r>
              <a:rPr lang="zh-TW" altLang="en-US" sz="4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神令我省察心中的幽暗</a:t>
            </a:r>
            <a:endParaRPr lang="en-US" altLang="zh-TW" sz="43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>
              <a:buNone/>
            </a:pPr>
            <a:r>
              <a:rPr lang="zh-TW" altLang="en-US" sz="4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共度每一天</a:t>
            </a:r>
            <a:endParaRPr lang="en-US" altLang="zh-TW" sz="43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>
              <a:buNone/>
            </a:pPr>
            <a:endParaRPr lang="zh-TW" altLang="en-US" sz="4000" b="1" dirty="0" smtClean="0">
              <a:latin typeface="+mn-ea"/>
            </a:endParaRPr>
          </a:p>
          <a:p>
            <a:pPr algn="ctr">
              <a:buNone/>
            </a:pPr>
            <a:r>
              <a:rPr lang="en-US" altLang="zh-TW" sz="4300" b="1" dirty="0" smtClean="0">
                <a:latin typeface="Arial Narrow" pitchFamily="34" charset="0"/>
                <a:ea typeface="華康儷粗圓" pitchFamily="1" charset="-120"/>
              </a:rPr>
              <a:t>Jehovah is love, </a:t>
            </a:r>
            <a:endParaRPr lang="zh-TW" altLang="en-US" sz="4300" b="1" dirty="0">
              <a:latin typeface="Arial Narrow" pitchFamily="34" charset="0"/>
              <a:ea typeface="華康儷粗圓" pitchFamily="1" charset="-120"/>
            </a:endParaRPr>
          </a:p>
          <a:p>
            <a:pPr algn="ctr">
              <a:buFontTx/>
              <a:buNone/>
            </a:pPr>
            <a:r>
              <a:rPr lang="en-US" altLang="zh-TW" sz="4300" b="1" dirty="0">
                <a:latin typeface="Arial Narrow" pitchFamily="34" charset="0"/>
                <a:ea typeface="華康儷粗圓" pitchFamily="1" charset="-120"/>
              </a:rPr>
              <a:t>In green pastures He leads me to rest</a:t>
            </a:r>
          </a:p>
          <a:p>
            <a:pPr algn="ctr">
              <a:buFontTx/>
              <a:buNone/>
            </a:pPr>
            <a:r>
              <a:rPr lang="en-US" altLang="zh-TW" sz="4300" b="1" dirty="0" smtClean="0">
                <a:latin typeface="Arial Narrow" pitchFamily="34" charset="0"/>
                <a:ea typeface="華康儷粗圓" pitchFamily="1" charset="-120"/>
              </a:rPr>
              <a:t>He </a:t>
            </a:r>
            <a:r>
              <a:rPr lang="en-US" altLang="zh-TW" sz="4300" b="1" dirty="0">
                <a:latin typeface="Arial Narrow" pitchFamily="34" charset="0"/>
                <a:ea typeface="華康儷粗圓" pitchFamily="1" charset="-120"/>
              </a:rPr>
              <a:t>helps me to search the dark sins in me, </a:t>
            </a:r>
          </a:p>
          <a:p>
            <a:pPr algn="ctr">
              <a:buFontTx/>
              <a:buNone/>
            </a:pPr>
            <a:r>
              <a:rPr lang="en-US" altLang="zh-TW" sz="4300" b="1" dirty="0" smtClean="0">
                <a:latin typeface="Arial Narrow" pitchFamily="34" charset="0"/>
                <a:ea typeface="華康儷粗圓" pitchFamily="1" charset="-120"/>
              </a:rPr>
              <a:t>stands </a:t>
            </a:r>
            <a:r>
              <a:rPr lang="en-US" altLang="zh-TW" sz="4300" b="1" dirty="0">
                <a:latin typeface="Arial Narrow" pitchFamily="34" charset="0"/>
                <a:ea typeface="華康儷粗圓" pitchFamily="1" charset="-120"/>
              </a:rPr>
              <a:t>by me every day</a:t>
            </a:r>
          </a:p>
          <a:p>
            <a:pPr algn="ctr">
              <a:buFontTx/>
              <a:buNone/>
            </a:pPr>
            <a:endParaRPr lang="zh-TW" altLang="en-US" sz="4300" b="1" dirty="0">
              <a:latin typeface="Arial Narrow" pitchFamily="34" charset="0"/>
              <a:ea typeface="華康儷粗圓" pitchFamily="1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FontTx/>
              <a:buNone/>
            </a:pPr>
            <a:endParaRPr lang="en-US" altLang="zh-TW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耶</a:t>
            </a: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和華是</a:t>
            </a:r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愛</a:t>
            </a:r>
            <a:endParaRPr lang="en-US" altLang="zh-TW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在困境中祂保守引領</a:t>
            </a:r>
            <a:endParaRPr lang="en-US" altLang="zh-TW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神為我擺設豐富的恩典</a:t>
            </a:r>
            <a:endParaRPr lang="en-US" altLang="zh-TW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在危難也不改變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000" b="1" dirty="0" smtClean="0">
                <a:latin typeface="Arial Narrow" pitchFamily="34" charset="0"/>
                <a:ea typeface="華康儷粗圓" pitchFamily="1" charset="-120"/>
              </a:rPr>
              <a:t>　</a:t>
            </a:r>
            <a:endParaRPr lang="en-US" altLang="zh-TW" sz="4000" b="1" dirty="0" smtClean="0">
              <a:latin typeface="Arial Narrow" pitchFamily="34" charset="0"/>
              <a:ea typeface="華康儷粗圓" pitchFamily="1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zh-TW" sz="4000" b="1" dirty="0" smtClean="0">
                <a:latin typeface="Arial Narrow" pitchFamily="34" charset="0"/>
                <a:ea typeface="華康儷粗圓" pitchFamily="1" charset="-120"/>
              </a:rPr>
              <a:t>Jehovah </a:t>
            </a:r>
            <a:r>
              <a:rPr lang="en-US" altLang="zh-TW" sz="4000" b="1" dirty="0" smtClean="0">
                <a:latin typeface="Arial Narrow" pitchFamily="34" charset="0"/>
                <a:ea typeface="華康儷粗圓" pitchFamily="1" charset="-120"/>
              </a:rPr>
              <a:t>is love, </a:t>
            </a:r>
            <a:r>
              <a:rPr lang="zh-TW" altLang="en-US" sz="4000" b="1" dirty="0">
                <a:latin typeface="Arial Narrow" pitchFamily="34" charset="0"/>
                <a:ea typeface="華康儷粗圓" pitchFamily="1" charset="-120"/>
              </a:rPr>
              <a:t>　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zh-TW" sz="4000" b="1" dirty="0">
                <a:latin typeface="Arial Narrow" pitchFamily="34" charset="0"/>
                <a:ea typeface="華康儷粗圓" pitchFamily="1" charset="-120"/>
              </a:rPr>
              <a:t>protects me and leads me in trouble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zh-TW" sz="4000" b="1" dirty="0" smtClean="0">
                <a:latin typeface="Arial Narrow" pitchFamily="34" charset="0"/>
                <a:ea typeface="華康儷粗圓" pitchFamily="1" charset="-120"/>
              </a:rPr>
              <a:t>He </a:t>
            </a:r>
            <a:r>
              <a:rPr lang="en-US" altLang="zh-TW" sz="4000" b="1" dirty="0">
                <a:latin typeface="Arial Narrow" pitchFamily="34" charset="0"/>
                <a:ea typeface="華康儷粗圓" pitchFamily="1" charset="-120"/>
              </a:rPr>
              <a:t>has bless me with abundant goodness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zh-TW" sz="4000" b="1" dirty="0" smtClean="0">
                <a:latin typeface="Arial Narrow" pitchFamily="34" charset="0"/>
                <a:ea typeface="華康儷粗圓" pitchFamily="1" charset="-120"/>
              </a:rPr>
              <a:t>that </a:t>
            </a:r>
            <a:r>
              <a:rPr lang="en-US" altLang="zh-TW" sz="4000" b="1" dirty="0">
                <a:latin typeface="Arial Narrow" pitchFamily="34" charset="0"/>
                <a:ea typeface="華康儷粗圓" pitchFamily="1" charset="-120"/>
              </a:rPr>
              <a:t>no trials can take </a:t>
            </a:r>
            <a:r>
              <a:rPr lang="en-US" altLang="zh-TW" sz="4000" b="1" dirty="0" smtClean="0">
                <a:latin typeface="Arial Narrow" pitchFamily="34" charset="0"/>
                <a:ea typeface="華康儷粗圓" pitchFamily="1" charset="-120"/>
              </a:rPr>
              <a:t>away</a:t>
            </a:r>
            <a:endParaRPr lang="en-US" altLang="zh-TW" sz="4000" b="1" dirty="0">
              <a:latin typeface="Arial Narrow" pitchFamily="34" charset="0"/>
              <a:ea typeface="華康儷粗圓" pitchFamily="1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altLang="zh-TW" sz="4000" b="1" dirty="0" smtClean="0">
              <a:latin typeface="+mn-ea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000" b="1" dirty="0" smtClean="0">
                <a:latin typeface="+mn-ea"/>
              </a:rPr>
              <a:t>在</a:t>
            </a:r>
            <a:r>
              <a:rPr lang="zh-TW" altLang="en-US" sz="4000" b="1" dirty="0" smtClean="0">
                <a:latin typeface="+mn-ea"/>
              </a:rPr>
              <a:t>世間主恩與共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000" b="1" dirty="0" smtClean="0">
                <a:latin typeface="+mn-ea"/>
              </a:rPr>
              <a:t>祂的愛常在我身邊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zh-TW" altLang="en-US" sz="4000" b="1" dirty="0" smtClean="0">
                <a:latin typeface="+mn-ea"/>
              </a:rPr>
              <a:t>神為我施恩惠保守勉勵</a:t>
            </a:r>
            <a:endParaRPr lang="en-US" altLang="zh-TW" sz="4000" b="1" dirty="0" smtClean="0">
              <a:latin typeface="+mn-ea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000" b="1" dirty="0" smtClean="0">
                <a:latin typeface="+mn-ea"/>
              </a:rPr>
              <a:t>共同度此生</a:t>
            </a:r>
            <a:endParaRPr lang="en-US" altLang="zh-TW" sz="4000" b="1" dirty="0" smtClean="0">
              <a:latin typeface="+mn-ea"/>
            </a:endParaRPr>
          </a:p>
          <a:p>
            <a:pPr algn="ctr">
              <a:buNone/>
            </a:pPr>
            <a:endParaRPr lang="en-US" altLang="zh-TW" sz="4000" b="1" dirty="0" smtClean="0">
              <a:latin typeface="Arial Narrow" pitchFamily="34" charset="0"/>
              <a:ea typeface="華康儷粗圓" pitchFamily="1" charset="-120"/>
            </a:endParaRP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zh-TW" sz="4000" b="1" dirty="0" smtClean="0">
                <a:latin typeface="Arial Narrow" pitchFamily="34" charset="0"/>
                <a:ea typeface="華康儷粗圓" pitchFamily="1" charset="-120"/>
              </a:rPr>
              <a:t>In </a:t>
            </a:r>
            <a:r>
              <a:rPr lang="en-US" altLang="zh-TW" sz="4000" b="1" dirty="0">
                <a:latin typeface="Arial Narrow" pitchFamily="34" charset="0"/>
                <a:ea typeface="華康儷粗圓" pitchFamily="1" charset="-120"/>
              </a:rPr>
              <a:t>this world, He's Grace abide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zh-TW" sz="4000" b="1" dirty="0" smtClean="0">
                <a:latin typeface="Arial Narrow" pitchFamily="34" charset="0"/>
                <a:ea typeface="華康儷粗圓" pitchFamily="1" charset="-120"/>
              </a:rPr>
              <a:t>and </a:t>
            </a:r>
            <a:r>
              <a:rPr lang="en-US" altLang="zh-TW" sz="4000" b="1" dirty="0">
                <a:latin typeface="Arial Narrow" pitchFamily="34" charset="0"/>
                <a:ea typeface="華康儷粗圓" pitchFamily="1" charset="-120"/>
              </a:rPr>
              <a:t>His love always by my side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zh-TW" sz="4000" b="1" dirty="0" smtClean="0">
                <a:latin typeface="Arial Narrow" pitchFamily="34" charset="0"/>
                <a:ea typeface="華康儷粗圓" pitchFamily="1" charset="-120"/>
              </a:rPr>
              <a:t>God </a:t>
            </a:r>
            <a:r>
              <a:rPr lang="en-US" altLang="zh-TW" sz="4000" b="1" dirty="0">
                <a:latin typeface="Arial Narrow" pitchFamily="34" charset="0"/>
                <a:ea typeface="華康儷粗圓" pitchFamily="1" charset="-120"/>
              </a:rPr>
              <a:t>gives me His goodness and </a:t>
            </a:r>
            <a:r>
              <a:rPr lang="en-US" altLang="zh-TW" sz="4000" b="1" dirty="0" smtClean="0">
                <a:latin typeface="Arial Narrow" pitchFamily="34" charset="0"/>
                <a:ea typeface="華康儷粗圓" pitchFamily="1" charset="-120"/>
              </a:rPr>
              <a:t>protection</a:t>
            </a:r>
            <a:endParaRPr lang="zh-TW" altLang="en-US" sz="4000" b="1" dirty="0">
              <a:latin typeface="Arial Narrow" pitchFamily="34" charset="0"/>
              <a:ea typeface="華康儷粗圓" pitchFamily="1" charset="-120"/>
            </a:endParaRP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zh-TW" sz="4000" b="1" dirty="0">
                <a:latin typeface="Arial Narrow" pitchFamily="34" charset="0"/>
                <a:ea typeface="華康儷粗圓" pitchFamily="1" charset="-120"/>
              </a:rPr>
              <a:t>throughout my lifetime </a:t>
            </a:r>
          </a:p>
          <a:p>
            <a:pPr algn="ctr">
              <a:buFontTx/>
              <a:buNone/>
            </a:pPr>
            <a:endParaRPr lang="zh-TW" altLang="en-US" sz="4000" b="1" dirty="0">
              <a:latin typeface="Arial Narrow" pitchFamily="34" charset="0"/>
              <a:ea typeface="華康儷粗圓" pitchFamily="1" charset="-120"/>
            </a:endParaRPr>
          </a:p>
          <a:p>
            <a:pPr algn="ctr">
              <a:buFontTx/>
              <a:buNone/>
            </a:pPr>
            <a:endParaRPr lang="zh-TW" altLang="en-US" sz="4000" b="1" dirty="0">
              <a:latin typeface="Arial Narrow" pitchFamily="34" charset="0"/>
              <a:ea typeface="華康儷粗圓" pitchFamily="1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762000"/>
            <a:ext cx="6781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b="1" dirty="0" smtClean="0">
                <a:solidFill>
                  <a:srgbClr val="000000"/>
                </a:solidFill>
                <a:ea typeface="SimSun"/>
              </a:rPr>
              <a:t>真道華人浸信會</a:t>
            </a:r>
            <a:endParaRPr lang="en-US" sz="4400" b="1" dirty="0"/>
          </a:p>
        </p:txBody>
      </p:sp>
      <p:sp>
        <p:nvSpPr>
          <p:cNvPr id="5" name="Rectangle 4"/>
          <p:cNvSpPr/>
          <p:nvPr/>
        </p:nvSpPr>
        <p:spPr>
          <a:xfrm>
            <a:off x="2362200" y="2743200"/>
            <a:ext cx="4572000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CN" altLang="en-US" sz="4800" b="1" dirty="0" smtClean="0">
                <a:solidFill>
                  <a:srgbClr val="C00000"/>
                </a:solidFill>
                <a:ea typeface="SimSun"/>
              </a:rPr>
              <a:t>主日崇拜</a:t>
            </a:r>
            <a:endParaRPr lang="en-US" altLang="zh-CN" sz="4800" b="1" dirty="0" smtClean="0">
              <a:solidFill>
                <a:srgbClr val="C00000"/>
              </a:solidFill>
              <a:ea typeface="SimSun"/>
            </a:endParaRPr>
          </a:p>
          <a:p>
            <a:pPr algn="ctr"/>
            <a:r>
              <a:rPr lang="en-US" sz="4400" b="1" dirty="0" smtClean="0">
                <a:solidFill>
                  <a:srgbClr val="C00000"/>
                </a:solidFill>
                <a:latin typeface="Arial Narrow" panose="020B0606020202030204" pitchFamily="34" charset="0"/>
                <a:ea typeface="SimSun"/>
              </a:rPr>
              <a:t>Worship Service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69068" y="4953000"/>
            <a:ext cx="35076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smtClean="0">
                <a:solidFill>
                  <a:srgbClr val="000000"/>
                </a:solidFill>
                <a:latin typeface="Arial Narrow" panose="020B0606020202030204" pitchFamily="34" charset="0"/>
                <a:ea typeface="SimSun"/>
              </a:rPr>
              <a:t>October 2, 2016</a:t>
            </a:r>
            <a:endParaRPr lang="en-US" sz="4400" dirty="0" smtClean="0"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1828800"/>
            <a:ext cx="670920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latin typeface="Arial Narrow" panose="020B0606020202030204" pitchFamily="34" charset="0"/>
                <a:ea typeface="SimSun"/>
              </a:rPr>
              <a:t>Truth Chinese Baptist Church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4678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altLang="zh-TW" sz="4000" b="1" dirty="0" smtClean="0">
              <a:latin typeface="+mn-ea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000" b="1" dirty="0" smtClean="0">
                <a:latin typeface="+mn-ea"/>
              </a:rPr>
              <a:t>耶</a:t>
            </a:r>
            <a:r>
              <a:rPr lang="zh-TW" altLang="en-US" sz="4000" b="1" dirty="0" smtClean="0">
                <a:latin typeface="+mn-ea"/>
              </a:rPr>
              <a:t>和華是愛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000" b="1" dirty="0" smtClean="0">
                <a:latin typeface="+mn-ea"/>
              </a:rPr>
              <a:t>讓我安歇青草溪水邊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000" b="1" dirty="0" smtClean="0">
                <a:latin typeface="+mn-ea"/>
              </a:rPr>
              <a:t>無限滿足快樂湧自心田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000" b="1" dirty="0" smtClean="0">
                <a:latin typeface="+mn-ea"/>
              </a:rPr>
              <a:t>在危難也不改變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endParaRPr lang="en-US" altLang="zh-TW" sz="4000" b="1" dirty="0" smtClean="0">
              <a:latin typeface="Arial Narrow" pitchFamily="34" charset="0"/>
              <a:ea typeface="華康儷粗圓" pitchFamily="1" charset="-120"/>
            </a:endParaRP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zh-TW" sz="4000" b="1" dirty="0" smtClean="0">
                <a:latin typeface="Arial Narrow" pitchFamily="34" charset="0"/>
                <a:ea typeface="華康儷粗圓" pitchFamily="1" charset="-120"/>
              </a:rPr>
              <a:t>Jehovah </a:t>
            </a:r>
            <a:r>
              <a:rPr lang="en-US" altLang="zh-TW" sz="4000" b="1" dirty="0">
                <a:latin typeface="Arial Narrow" pitchFamily="34" charset="0"/>
                <a:ea typeface="華康儷粗圓" pitchFamily="1" charset="-120"/>
              </a:rPr>
              <a:t>is love, 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zh-TW" sz="4000" b="1" dirty="0" smtClean="0">
                <a:latin typeface="Arial Narrow" pitchFamily="34" charset="0"/>
                <a:ea typeface="華康儷粗圓" pitchFamily="1" charset="-120"/>
              </a:rPr>
              <a:t>in </a:t>
            </a:r>
            <a:r>
              <a:rPr lang="en-US" altLang="zh-TW" sz="4000" b="1" dirty="0">
                <a:latin typeface="Arial Narrow" pitchFamily="34" charset="0"/>
                <a:ea typeface="華康儷粗圓" pitchFamily="1" charset="-120"/>
              </a:rPr>
              <a:t>green pastures He leads me to rest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zh-TW" sz="4000" b="1" dirty="0" smtClean="0">
                <a:latin typeface="Arial Narrow" pitchFamily="34" charset="0"/>
                <a:ea typeface="華康儷粗圓" pitchFamily="1" charset="-120"/>
              </a:rPr>
              <a:t>My </a:t>
            </a:r>
            <a:r>
              <a:rPr lang="en-US" altLang="zh-TW" sz="4000" b="1" dirty="0">
                <a:latin typeface="Arial Narrow" pitchFamily="34" charset="0"/>
                <a:ea typeface="華康儷粗圓" pitchFamily="1" charset="-120"/>
              </a:rPr>
              <a:t>heart overflows with joy and gladness, 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zh-TW" sz="4000" b="1" dirty="0" smtClean="0">
                <a:latin typeface="Arial Narrow" pitchFamily="34" charset="0"/>
                <a:ea typeface="華康儷粗圓" pitchFamily="1" charset="-120"/>
              </a:rPr>
              <a:t>even </a:t>
            </a:r>
            <a:r>
              <a:rPr lang="en-US" altLang="zh-TW" sz="4000" b="1" dirty="0">
                <a:latin typeface="Arial Narrow" pitchFamily="34" charset="0"/>
                <a:ea typeface="華康儷粗圓" pitchFamily="1" charset="-120"/>
              </a:rPr>
              <a:t>in trials I'm at </a:t>
            </a:r>
            <a:r>
              <a:rPr lang="en-US" altLang="zh-TW" sz="4000" b="1" dirty="0" smtClean="0">
                <a:latin typeface="Arial Narrow" pitchFamily="34" charset="0"/>
                <a:ea typeface="華康儷粗圓" pitchFamily="1" charset="-120"/>
              </a:rPr>
              <a:t>peace</a:t>
            </a:r>
            <a:endParaRPr lang="en-US" altLang="zh-TW" sz="4000" b="1" dirty="0">
              <a:latin typeface="Arial Narrow" pitchFamily="34" charset="0"/>
              <a:ea typeface="華康儷粗圓" pitchFamily="1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562600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r>
              <a:rPr lang="zh-TW" altLang="en-US" sz="4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耶</a:t>
            </a:r>
            <a:r>
              <a:rPr lang="zh-TW" altLang="en-US" sz="4300" b="1" dirty="0">
                <a:latin typeface="SimSun" panose="02010600030101010101" pitchFamily="2" charset="-122"/>
                <a:ea typeface="SimSun" panose="02010600030101010101" pitchFamily="2" charset="-122"/>
              </a:rPr>
              <a:t>和華是</a:t>
            </a:r>
            <a:r>
              <a:rPr lang="zh-TW" altLang="en-US" sz="4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愛</a:t>
            </a:r>
            <a:endParaRPr lang="en-US" altLang="zh-TW" sz="43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>
              <a:buNone/>
            </a:pPr>
            <a:r>
              <a:rPr lang="zh-TW" altLang="en-US" sz="4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讓我安歇青草溪水邊</a:t>
            </a:r>
            <a:endParaRPr lang="en-US" altLang="zh-TW" sz="43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>
              <a:buNone/>
            </a:pPr>
            <a:r>
              <a:rPr lang="zh-TW" altLang="en-US" sz="4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神令我省察心中的幽暗</a:t>
            </a:r>
            <a:endParaRPr lang="en-US" altLang="zh-TW" sz="43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>
              <a:buNone/>
            </a:pPr>
            <a:r>
              <a:rPr lang="zh-TW" altLang="en-US" sz="4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共度每一天</a:t>
            </a:r>
            <a:endParaRPr lang="en-US" altLang="zh-TW" sz="43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>
              <a:buNone/>
            </a:pPr>
            <a:endParaRPr lang="zh-TW" altLang="en-US" sz="4000" b="1" dirty="0" smtClean="0">
              <a:latin typeface="+mn-ea"/>
            </a:endParaRPr>
          </a:p>
          <a:p>
            <a:pPr algn="ctr">
              <a:buNone/>
            </a:pPr>
            <a:r>
              <a:rPr lang="en-US" altLang="zh-TW" sz="4300" b="1" dirty="0" smtClean="0">
                <a:latin typeface="Arial Narrow" pitchFamily="34" charset="0"/>
                <a:ea typeface="華康儷粗圓" pitchFamily="1" charset="-120"/>
              </a:rPr>
              <a:t>Jehovah is love, </a:t>
            </a:r>
            <a:endParaRPr lang="zh-TW" altLang="en-US" sz="4300" b="1" dirty="0">
              <a:latin typeface="Arial Narrow" pitchFamily="34" charset="0"/>
              <a:ea typeface="華康儷粗圓" pitchFamily="1" charset="-120"/>
            </a:endParaRPr>
          </a:p>
          <a:p>
            <a:pPr algn="ctr">
              <a:buFontTx/>
              <a:buNone/>
            </a:pPr>
            <a:r>
              <a:rPr lang="en-US" altLang="zh-TW" sz="4300" b="1" dirty="0">
                <a:latin typeface="Arial Narrow" pitchFamily="34" charset="0"/>
                <a:ea typeface="華康儷粗圓" pitchFamily="1" charset="-120"/>
              </a:rPr>
              <a:t>In green pastures He leads me to rest</a:t>
            </a:r>
          </a:p>
          <a:p>
            <a:pPr algn="ctr">
              <a:buFontTx/>
              <a:buNone/>
            </a:pPr>
            <a:r>
              <a:rPr lang="en-US" altLang="zh-TW" sz="4300" b="1" dirty="0" smtClean="0">
                <a:latin typeface="Arial Narrow" pitchFamily="34" charset="0"/>
                <a:ea typeface="華康儷粗圓" pitchFamily="1" charset="-120"/>
              </a:rPr>
              <a:t>He </a:t>
            </a:r>
            <a:r>
              <a:rPr lang="en-US" altLang="zh-TW" sz="4300" b="1" dirty="0">
                <a:latin typeface="Arial Narrow" pitchFamily="34" charset="0"/>
                <a:ea typeface="華康儷粗圓" pitchFamily="1" charset="-120"/>
              </a:rPr>
              <a:t>helps me to search the dark sins in me, </a:t>
            </a:r>
          </a:p>
          <a:p>
            <a:pPr algn="ctr">
              <a:buFontTx/>
              <a:buNone/>
            </a:pPr>
            <a:r>
              <a:rPr lang="en-US" altLang="zh-TW" sz="4300" b="1" dirty="0" smtClean="0">
                <a:latin typeface="Arial Narrow" pitchFamily="34" charset="0"/>
                <a:ea typeface="華康儷粗圓" pitchFamily="1" charset="-120"/>
              </a:rPr>
              <a:t>stands </a:t>
            </a:r>
            <a:r>
              <a:rPr lang="en-US" altLang="zh-TW" sz="4300" b="1" dirty="0">
                <a:latin typeface="Arial Narrow" pitchFamily="34" charset="0"/>
                <a:ea typeface="華康儷粗圓" pitchFamily="1" charset="-120"/>
              </a:rPr>
              <a:t>by me every day</a:t>
            </a:r>
          </a:p>
          <a:p>
            <a:pPr algn="ctr">
              <a:buFontTx/>
              <a:buNone/>
            </a:pPr>
            <a:endParaRPr lang="zh-TW" altLang="en-US" sz="4300" b="1" dirty="0">
              <a:latin typeface="Arial Narrow" pitchFamily="34" charset="0"/>
              <a:ea typeface="華康儷粗圓" pitchFamily="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4583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FontTx/>
              <a:buNone/>
            </a:pPr>
            <a:endParaRPr lang="en-US" altLang="zh-TW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耶</a:t>
            </a: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和華是</a:t>
            </a:r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愛</a:t>
            </a:r>
            <a:endParaRPr lang="en-US" altLang="zh-TW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在困境中祂保守引領</a:t>
            </a:r>
            <a:endParaRPr lang="en-US" altLang="zh-TW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神為我擺設豐富的恩典</a:t>
            </a:r>
            <a:endParaRPr lang="en-US" altLang="zh-TW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在危難也不改變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000" b="1" dirty="0" smtClean="0">
                <a:latin typeface="Arial Narrow" pitchFamily="34" charset="0"/>
                <a:ea typeface="華康儷粗圓" pitchFamily="1" charset="-120"/>
              </a:rPr>
              <a:t>　</a:t>
            </a:r>
            <a:endParaRPr lang="en-US" altLang="zh-TW" sz="4000" b="1" dirty="0" smtClean="0">
              <a:latin typeface="Arial Narrow" pitchFamily="34" charset="0"/>
              <a:ea typeface="華康儷粗圓" pitchFamily="1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zh-TW" sz="4000" b="1" dirty="0" smtClean="0">
                <a:latin typeface="Arial Narrow" pitchFamily="34" charset="0"/>
                <a:ea typeface="華康儷粗圓" pitchFamily="1" charset="-120"/>
              </a:rPr>
              <a:t>Jehovah </a:t>
            </a:r>
            <a:r>
              <a:rPr lang="en-US" altLang="zh-TW" sz="4000" b="1" dirty="0" smtClean="0">
                <a:latin typeface="Arial Narrow" pitchFamily="34" charset="0"/>
                <a:ea typeface="華康儷粗圓" pitchFamily="1" charset="-120"/>
              </a:rPr>
              <a:t>is love, </a:t>
            </a:r>
            <a:r>
              <a:rPr lang="zh-TW" altLang="en-US" sz="4000" b="1" dirty="0">
                <a:latin typeface="Arial Narrow" pitchFamily="34" charset="0"/>
                <a:ea typeface="華康儷粗圓" pitchFamily="1" charset="-120"/>
              </a:rPr>
              <a:t>　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zh-TW" sz="4000" b="1" dirty="0">
                <a:latin typeface="Arial Narrow" pitchFamily="34" charset="0"/>
                <a:ea typeface="華康儷粗圓" pitchFamily="1" charset="-120"/>
              </a:rPr>
              <a:t>protects me and leads me in trouble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zh-TW" sz="4000" b="1" dirty="0" smtClean="0">
                <a:latin typeface="Arial Narrow" pitchFamily="34" charset="0"/>
                <a:ea typeface="華康儷粗圓" pitchFamily="1" charset="-120"/>
              </a:rPr>
              <a:t>He </a:t>
            </a:r>
            <a:r>
              <a:rPr lang="en-US" altLang="zh-TW" sz="4000" b="1" dirty="0">
                <a:latin typeface="Arial Narrow" pitchFamily="34" charset="0"/>
                <a:ea typeface="華康儷粗圓" pitchFamily="1" charset="-120"/>
              </a:rPr>
              <a:t>has bless me with abundant goodness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zh-TW" sz="4000" b="1" dirty="0" smtClean="0">
                <a:latin typeface="Arial Narrow" pitchFamily="34" charset="0"/>
                <a:ea typeface="華康儷粗圓" pitchFamily="1" charset="-120"/>
              </a:rPr>
              <a:t>that </a:t>
            </a:r>
            <a:r>
              <a:rPr lang="en-US" altLang="zh-TW" sz="4000" b="1" dirty="0">
                <a:latin typeface="Arial Narrow" pitchFamily="34" charset="0"/>
                <a:ea typeface="華康儷粗圓" pitchFamily="1" charset="-120"/>
              </a:rPr>
              <a:t>no trials can take </a:t>
            </a:r>
            <a:r>
              <a:rPr lang="en-US" altLang="zh-TW" sz="4000" b="1" dirty="0" smtClean="0">
                <a:latin typeface="Arial Narrow" pitchFamily="34" charset="0"/>
                <a:ea typeface="華康儷粗圓" pitchFamily="1" charset="-120"/>
              </a:rPr>
              <a:t>away</a:t>
            </a:r>
            <a:endParaRPr lang="en-US" altLang="zh-TW" sz="4000" b="1" dirty="0">
              <a:latin typeface="Arial Narrow" pitchFamily="34" charset="0"/>
              <a:ea typeface="華康儷粗圓" pitchFamily="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8570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altLang="zh-TW" sz="4000" b="1" dirty="0" smtClean="0">
              <a:latin typeface="+mn-ea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000" b="1" dirty="0" smtClean="0">
                <a:latin typeface="+mn-ea"/>
              </a:rPr>
              <a:t>在</a:t>
            </a:r>
            <a:r>
              <a:rPr lang="zh-TW" altLang="en-US" sz="4000" b="1" dirty="0" smtClean="0">
                <a:latin typeface="+mn-ea"/>
              </a:rPr>
              <a:t>世間主恩與共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000" b="1" dirty="0" smtClean="0">
                <a:latin typeface="+mn-ea"/>
              </a:rPr>
              <a:t>祂的愛常在我身邊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zh-TW" altLang="en-US" sz="4000" b="1" dirty="0" smtClean="0">
                <a:latin typeface="+mn-ea"/>
              </a:rPr>
              <a:t>神為我施恩惠保守勉勵</a:t>
            </a:r>
            <a:endParaRPr lang="en-US" altLang="zh-TW" sz="4000" b="1" dirty="0" smtClean="0">
              <a:latin typeface="+mn-ea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000" b="1" dirty="0" smtClean="0">
                <a:latin typeface="+mn-ea"/>
              </a:rPr>
              <a:t>共同度此生</a:t>
            </a:r>
            <a:endParaRPr lang="en-US" altLang="zh-TW" sz="4000" b="1" dirty="0" smtClean="0">
              <a:latin typeface="+mn-ea"/>
            </a:endParaRPr>
          </a:p>
          <a:p>
            <a:pPr algn="ctr">
              <a:buNone/>
            </a:pPr>
            <a:endParaRPr lang="en-US" altLang="zh-TW" sz="4000" b="1" dirty="0" smtClean="0">
              <a:latin typeface="Arial Narrow" pitchFamily="34" charset="0"/>
              <a:ea typeface="華康儷粗圓" pitchFamily="1" charset="-120"/>
            </a:endParaRP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zh-TW" sz="4000" b="1" dirty="0" smtClean="0">
                <a:latin typeface="Arial Narrow" pitchFamily="34" charset="0"/>
                <a:ea typeface="華康儷粗圓" pitchFamily="1" charset="-120"/>
              </a:rPr>
              <a:t>In </a:t>
            </a:r>
            <a:r>
              <a:rPr lang="en-US" altLang="zh-TW" sz="4000" b="1" dirty="0">
                <a:latin typeface="Arial Narrow" pitchFamily="34" charset="0"/>
                <a:ea typeface="華康儷粗圓" pitchFamily="1" charset="-120"/>
              </a:rPr>
              <a:t>this world, He's Grace abide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zh-TW" sz="4000" b="1" dirty="0" smtClean="0">
                <a:latin typeface="Arial Narrow" pitchFamily="34" charset="0"/>
                <a:ea typeface="華康儷粗圓" pitchFamily="1" charset="-120"/>
              </a:rPr>
              <a:t>and </a:t>
            </a:r>
            <a:r>
              <a:rPr lang="en-US" altLang="zh-TW" sz="4000" b="1" dirty="0">
                <a:latin typeface="Arial Narrow" pitchFamily="34" charset="0"/>
                <a:ea typeface="華康儷粗圓" pitchFamily="1" charset="-120"/>
              </a:rPr>
              <a:t>His love always by my side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zh-TW" sz="4000" b="1" dirty="0" smtClean="0">
                <a:latin typeface="Arial Narrow" pitchFamily="34" charset="0"/>
                <a:ea typeface="華康儷粗圓" pitchFamily="1" charset="-120"/>
              </a:rPr>
              <a:t>God </a:t>
            </a:r>
            <a:r>
              <a:rPr lang="en-US" altLang="zh-TW" sz="4000" b="1" dirty="0">
                <a:latin typeface="Arial Narrow" pitchFamily="34" charset="0"/>
                <a:ea typeface="華康儷粗圓" pitchFamily="1" charset="-120"/>
              </a:rPr>
              <a:t>gives me His goodness and </a:t>
            </a:r>
            <a:r>
              <a:rPr lang="en-US" altLang="zh-TW" sz="4000" b="1" dirty="0" smtClean="0">
                <a:latin typeface="Arial Narrow" pitchFamily="34" charset="0"/>
                <a:ea typeface="華康儷粗圓" pitchFamily="1" charset="-120"/>
              </a:rPr>
              <a:t>protection</a:t>
            </a:r>
            <a:endParaRPr lang="zh-TW" altLang="en-US" sz="4000" b="1" dirty="0">
              <a:latin typeface="Arial Narrow" pitchFamily="34" charset="0"/>
              <a:ea typeface="華康儷粗圓" pitchFamily="1" charset="-120"/>
            </a:endParaRP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zh-TW" sz="4000" b="1" dirty="0">
                <a:latin typeface="Arial Narrow" pitchFamily="34" charset="0"/>
                <a:ea typeface="華康儷粗圓" pitchFamily="1" charset="-120"/>
              </a:rPr>
              <a:t>throughout my lifetime </a:t>
            </a:r>
          </a:p>
          <a:p>
            <a:pPr algn="ctr">
              <a:buFontTx/>
              <a:buNone/>
            </a:pPr>
            <a:endParaRPr lang="zh-TW" altLang="en-US" sz="4000" b="1" dirty="0">
              <a:latin typeface="Arial Narrow" pitchFamily="34" charset="0"/>
              <a:ea typeface="華康儷粗圓" pitchFamily="1" charset="-120"/>
            </a:endParaRPr>
          </a:p>
          <a:p>
            <a:pPr algn="ctr">
              <a:buFontTx/>
              <a:buNone/>
            </a:pPr>
            <a:endParaRPr lang="zh-TW" altLang="en-US" sz="4000" b="1" dirty="0">
              <a:latin typeface="Arial Narrow" pitchFamily="34" charset="0"/>
              <a:ea typeface="華康儷粗圓" pitchFamily="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7578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altLang="zh-TW" sz="4000" b="1" dirty="0" smtClean="0">
              <a:latin typeface="+mn-ea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000" b="1" dirty="0" smtClean="0">
                <a:latin typeface="+mn-ea"/>
              </a:rPr>
              <a:t>耶</a:t>
            </a:r>
            <a:r>
              <a:rPr lang="zh-TW" altLang="en-US" sz="4000" b="1" dirty="0" smtClean="0">
                <a:latin typeface="+mn-ea"/>
              </a:rPr>
              <a:t>和華是愛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000" b="1" dirty="0" smtClean="0">
                <a:latin typeface="+mn-ea"/>
              </a:rPr>
              <a:t>讓我安歇青草溪水邊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000" b="1" dirty="0" smtClean="0">
                <a:latin typeface="+mn-ea"/>
              </a:rPr>
              <a:t>無限滿足快樂湧自心田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000" b="1" dirty="0" smtClean="0">
                <a:latin typeface="+mn-ea"/>
              </a:rPr>
              <a:t>在危難也不改變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endParaRPr lang="en-US" altLang="zh-TW" sz="4000" b="1" dirty="0" smtClean="0">
              <a:latin typeface="Arial Narrow" pitchFamily="34" charset="0"/>
              <a:ea typeface="華康儷粗圓" pitchFamily="1" charset="-120"/>
            </a:endParaRP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zh-TW" sz="4000" b="1" dirty="0" smtClean="0">
                <a:latin typeface="Arial Narrow" pitchFamily="34" charset="0"/>
                <a:ea typeface="華康儷粗圓" pitchFamily="1" charset="-120"/>
              </a:rPr>
              <a:t>Jehovah </a:t>
            </a:r>
            <a:r>
              <a:rPr lang="en-US" altLang="zh-TW" sz="4000" b="1" dirty="0">
                <a:latin typeface="Arial Narrow" pitchFamily="34" charset="0"/>
                <a:ea typeface="華康儷粗圓" pitchFamily="1" charset="-120"/>
              </a:rPr>
              <a:t>is love, 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zh-TW" sz="4000" b="1" dirty="0" smtClean="0">
                <a:latin typeface="Arial Narrow" pitchFamily="34" charset="0"/>
                <a:ea typeface="華康儷粗圓" pitchFamily="1" charset="-120"/>
              </a:rPr>
              <a:t>in </a:t>
            </a:r>
            <a:r>
              <a:rPr lang="en-US" altLang="zh-TW" sz="4000" b="1" dirty="0">
                <a:latin typeface="Arial Narrow" pitchFamily="34" charset="0"/>
                <a:ea typeface="華康儷粗圓" pitchFamily="1" charset="-120"/>
              </a:rPr>
              <a:t>green pastures He leads me to rest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zh-TW" sz="4000" b="1" dirty="0" smtClean="0">
                <a:latin typeface="Arial Narrow" pitchFamily="34" charset="0"/>
                <a:ea typeface="華康儷粗圓" pitchFamily="1" charset="-120"/>
              </a:rPr>
              <a:t>My </a:t>
            </a:r>
            <a:r>
              <a:rPr lang="en-US" altLang="zh-TW" sz="4000" b="1" dirty="0">
                <a:latin typeface="Arial Narrow" pitchFamily="34" charset="0"/>
                <a:ea typeface="華康儷粗圓" pitchFamily="1" charset="-120"/>
              </a:rPr>
              <a:t>heart overflows with joy and gladness, 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altLang="zh-TW" sz="4000" b="1" dirty="0" smtClean="0">
                <a:latin typeface="Arial Narrow" pitchFamily="34" charset="0"/>
                <a:ea typeface="華康儷粗圓" pitchFamily="1" charset="-120"/>
              </a:rPr>
              <a:t>even </a:t>
            </a:r>
            <a:r>
              <a:rPr lang="en-US" altLang="zh-TW" sz="4000" b="1" dirty="0">
                <a:latin typeface="Arial Narrow" pitchFamily="34" charset="0"/>
                <a:ea typeface="華康儷粗圓" pitchFamily="1" charset="-120"/>
              </a:rPr>
              <a:t>in trials I'm at </a:t>
            </a:r>
            <a:r>
              <a:rPr lang="en-US" altLang="zh-TW" sz="4000" b="1" dirty="0" smtClean="0">
                <a:latin typeface="Arial Narrow" pitchFamily="34" charset="0"/>
                <a:ea typeface="華康儷粗圓" pitchFamily="1" charset="-120"/>
              </a:rPr>
              <a:t>peace</a:t>
            </a:r>
            <a:endParaRPr lang="en-US" altLang="zh-TW" sz="4000" b="1" dirty="0">
              <a:latin typeface="Arial Narrow" pitchFamily="34" charset="0"/>
              <a:ea typeface="華康儷粗圓" pitchFamily="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0948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457200"/>
            <a:ext cx="4876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讀       經</a:t>
            </a:r>
            <a:endParaRPr lang="zh-CN" altLang="en-US" sz="48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en-US" sz="4800" dirty="0" smtClean="0">
                <a:solidFill>
                  <a:srgbClr val="000000"/>
                </a:solidFill>
                <a:latin typeface="Arial Narrow" panose="020B0606020202030204" pitchFamily="34" charset="0"/>
                <a:ea typeface="SimHei"/>
              </a:rPr>
              <a:t>Scripture Reading</a:t>
            </a:r>
            <a:endParaRPr lang="en-US" sz="4800" dirty="0">
              <a:latin typeface="Arial Narrow" panose="020B0606020202030204" pitchFamily="34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590800"/>
            <a:ext cx="7239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 smtClean="0">
                <a:solidFill>
                  <a:srgbClr val="C00000"/>
                </a:solidFill>
              </a:rPr>
              <a:t>哥林多後書 </a:t>
            </a:r>
            <a:r>
              <a:rPr lang="en-US" sz="4800" dirty="0" smtClean="0">
                <a:solidFill>
                  <a:srgbClr val="C00000"/>
                </a:solidFill>
                <a:latin typeface="Arial Narrow" pitchFamily="34" charset="0"/>
              </a:rPr>
              <a:t>2:14-17</a:t>
            </a:r>
          </a:p>
          <a:p>
            <a:pPr algn="ctr"/>
            <a:r>
              <a:rPr lang="en-US" sz="4400" dirty="0" smtClean="0">
                <a:solidFill>
                  <a:srgbClr val="C00000"/>
                </a:solidFill>
                <a:latin typeface="Arial Narrow" pitchFamily="34" charset="0"/>
              </a:rPr>
              <a:t>II Corinthians</a:t>
            </a:r>
            <a:endParaRPr lang="en-US" sz="4400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4724400"/>
            <a:ext cx="4477327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dirty="0" smtClean="0">
                <a:latin typeface="+mn-ea"/>
              </a:rPr>
              <a:t>李建朋弟兄</a:t>
            </a:r>
            <a:endParaRPr lang="en-US" sz="4400" dirty="0" smtClean="0">
              <a:latin typeface="+mn-ea"/>
            </a:endParaRPr>
          </a:p>
          <a:p>
            <a:pPr algn="ctr"/>
            <a:r>
              <a:rPr lang="en-US" sz="4400" dirty="0" smtClean="0">
                <a:latin typeface="Arial Narrow" pitchFamily="34" charset="0"/>
              </a:rPr>
              <a:t>Peter Li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72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8610600" cy="3276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4000" b="1" dirty="0" smtClean="0">
                <a:latin typeface="+mn-ea"/>
              </a:rPr>
              <a:t>  感謝神！常帥領我們在基督裡誇勝，藉著我們在各處顯揚那因認識基督而有的香氣。</a:t>
            </a:r>
            <a:r>
              <a:rPr lang="en-US" sz="4000" b="1" baseline="30000" dirty="0" smtClean="0">
                <a:latin typeface="+mn-ea"/>
              </a:rPr>
              <a:t>15 </a:t>
            </a:r>
            <a:r>
              <a:rPr lang="zh-CN" altLang="en-US" sz="4000" b="1" dirty="0" smtClean="0">
                <a:latin typeface="+mn-ea"/>
              </a:rPr>
              <a:t>因為我們在神面前，無論在得救的人身上或滅亡的人身上，都有基督馨香之氣</a:t>
            </a:r>
            <a:endParaRPr lang="en-US" altLang="zh-TW" sz="4000" b="1" dirty="0" smtClean="0">
              <a:latin typeface="+mn-e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3429000"/>
            <a:ext cx="81534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 smtClean="0">
                <a:latin typeface="Arial Narrow" pitchFamily="34" charset="0"/>
              </a:rPr>
              <a:t>But thanks be to God, who always leads us as captives in Christ’s triumphal procession and uses us to spread the aroma of the knowledge of him everywhere. </a:t>
            </a:r>
            <a:r>
              <a:rPr lang="en-US" sz="3400" b="1" baseline="30000" dirty="0" smtClean="0">
                <a:latin typeface="Arial Narrow" pitchFamily="34" charset="0"/>
              </a:rPr>
              <a:t>15 </a:t>
            </a:r>
            <a:r>
              <a:rPr lang="en-US" sz="3400" b="1" dirty="0" smtClean="0">
                <a:latin typeface="Arial Narrow" pitchFamily="34" charset="0"/>
              </a:rPr>
              <a:t>For we are to God the pleasing aroma of Christ among those who are being saved and those who are perishing</a:t>
            </a:r>
            <a:endParaRPr lang="en-US" sz="3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458200" cy="304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zh-CN" altLang="en-US" sz="4000" b="1" dirty="0" smtClean="0">
                <a:latin typeface="+mn-ea"/>
              </a:rPr>
              <a:t>  </a:t>
            </a:r>
            <a:r>
              <a:rPr lang="en-US" sz="4300" b="1" baseline="30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r>
              <a:rPr lang="zh-CN" altLang="en-US" sz="4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在這等人，就作了</a:t>
            </a:r>
            <a:r>
              <a:rPr lang="zh-CN" altLang="en-US" sz="4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死的</a:t>
            </a:r>
            <a:r>
              <a:rPr lang="zh-CN" altLang="en-US" sz="4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香氣叫他死；在那等人，就作了活的香氣叫他活。這事誰能當得起呢？</a:t>
            </a:r>
            <a:r>
              <a:rPr lang="en-US" sz="4300" b="1" baseline="30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r>
              <a:rPr lang="zh-CN" altLang="en-US" sz="4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我們不像那許多人，為利混亂神的道；乃是由於誠</a:t>
            </a:r>
            <a:r>
              <a:rPr lang="zh-CN" altLang="en-US" sz="4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實由</a:t>
            </a:r>
            <a:r>
              <a:rPr lang="zh-CN" altLang="en-US" sz="4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於神，在神面前憑著基督講道</a:t>
            </a:r>
            <a:endParaRPr lang="en-US" altLang="zh-TW" sz="43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3505200"/>
            <a:ext cx="83058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baseline="30000" dirty="0" smtClean="0">
                <a:latin typeface="Arial Narrow" pitchFamily="34" charset="0"/>
              </a:rPr>
              <a:t>16 </a:t>
            </a:r>
            <a:r>
              <a:rPr lang="en-US" sz="3400" b="1" dirty="0" smtClean="0">
                <a:latin typeface="Arial Narrow" pitchFamily="34" charset="0"/>
              </a:rPr>
              <a:t>To the one we are an aroma that brings death; to the other, an aroma that brings life. And who is equal to such a task? </a:t>
            </a:r>
            <a:r>
              <a:rPr lang="en-US" sz="3400" b="1" baseline="30000" dirty="0" smtClean="0">
                <a:latin typeface="Arial Narrow" pitchFamily="34" charset="0"/>
              </a:rPr>
              <a:t>17 </a:t>
            </a:r>
            <a:r>
              <a:rPr lang="en-US" sz="3400" b="1" dirty="0" smtClean="0">
                <a:latin typeface="Arial Narrow" pitchFamily="34" charset="0"/>
              </a:rPr>
              <a:t>Unlike so many, we do not peddle the word of God for profit. On the contrary, in Christ we speak before God with sincerity, as those sent from God</a:t>
            </a:r>
            <a:endParaRPr lang="en-US" sz="3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2900" y="15240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000000"/>
                </a:solidFill>
                <a:latin typeface="SimSun"/>
                <a:ea typeface="SimSun"/>
              </a:rPr>
              <a:t>証   道</a:t>
            </a:r>
            <a:r>
              <a:rPr lang="en-US" sz="1600" dirty="0">
                <a:solidFill>
                  <a:srgbClr val="000000"/>
                </a:solidFill>
                <a:latin typeface="SimSun"/>
                <a:ea typeface="SimSun"/>
              </a:rPr>
              <a:t>
</a:t>
            </a:r>
            <a:r>
              <a:rPr lang="en-US" sz="4800" dirty="0" smtClean="0">
                <a:solidFill>
                  <a:srgbClr val="000000"/>
                </a:solidFill>
                <a:latin typeface="Arial Narrow"/>
                <a:ea typeface="SimSun"/>
              </a:rPr>
              <a:t>Message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209801"/>
            <a:ext cx="8077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solidFill>
                  <a:srgbClr val="C00000"/>
                </a:solidFill>
              </a:rPr>
              <a:t>傳揚基督的香氣</a:t>
            </a:r>
            <a:endParaRPr lang="en-US" altLang="zh-CN" sz="5400" dirty="0" smtClean="0">
              <a:solidFill>
                <a:srgbClr val="C00000"/>
              </a:solidFill>
            </a:endParaRPr>
          </a:p>
          <a:p>
            <a:pPr algn="ctr"/>
            <a:r>
              <a:rPr lang="en-US" sz="4400" dirty="0" smtClean="0">
                <a:solidFill>
                  <a:srgbClr val="C00000"/>
                </a:solidFill>
                <a:latin typeface="Arial Narrow" pitchFamily="34" charset="0"/>
              </a:rPr>
              <a:t>Spread the </a:t>
            </a:r>
            <a:r>
              <a:rPr lang="en-US" sz="4400" dirty="0" smtClean="0">
                <a:solidFill>
                  <a:srgbClr val="C00000"/>
                </a:solidFill>
                <a:latin typeface="Arial Narrow" pitchFamily="34" charset="0"/>
              </a:rPr>
              <a:t>Aroma </a:t>
            </a:r>
            <a:r>
              <a:rPr lang="en-US" sz="4400" dirty="0" smtClean="0">
                <a:solidFill>
                  <a:srgbClr val="C00000"/>
                </a:solidFill>
                <a:latin typeface="Arial Narrow" pitchFamily="34" charset="0"/>
              </a:rPr>
              <a:t>of Christ</a:t>
            </a:r>
            <a:endParaRPr lang="en-US" sz="4400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4419600"/>
            <a:ext cx="5257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 smtClean="0"/>
              <a:t>周修强牧師</a:t>
            </a:r>
            <a:endParaRPr lang="en-US" sz="4400" b="1" dirty="0" smtClean="0"/>
          </a:p>
          <a:p>
            <a:pPr algn="ctr"/>
            <a:r>
              <a:rPr lang="en-US" sz="4800" dirty="0" smtClean="0">
                <a:latin typeface="Arial Narrow" pitchFamily="34" charset="0"/>
              </a:rPr>
              <a:t>Pastor Raymond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89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152400"/>
            <a:ext cx="78486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SimSun" pitchFamily="2" charset="-122"/>
              </a:rPr>
              <a:t>三方面傳揚基督的香氣：</a:t>
            </a:r>
            <a:endParaRPr kumimoji="0" lang="en-US" altLang="zh-CN" sz="3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 pitchFamily="2" charset="-122"/>
              <a:cs typeface="SimSun" pitchFamily="2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Arial Narrow" pitchFamily="34" charset="0"/>
              </a:rPr>
              <a:t>Spread the aroma of Christ in three areas: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zh-CN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Sun" pitchFamily="2" charset="-122"/>
                <a:ea typeface="SimSun" pitchFamily="2" charset="-122"/>
                <a:cs typeface="Calibri" pitchFamily="34" charset="0"/>
              </a:rPr>
              <a:t> 憑愛心行事</a:t>
            </a:r>
            <a:endParaRPr kumimoji="0" lang="en-US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imSun" pitchFamily="2" charset="-122"/>
              <a:ea typeface="SimSun" pitchFamily="2" charset="-122"/>
              <a:cs typeface="Calibri" pitchFamily="34" charset="0"/>
            </a:endParaRPr>
          </a:p>
          <a:p>
            <a:pPr marL="914400" lvl="0" indent="-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atin typeface="Arial Narrow" pitchFamily="34" charset="0"/>
              </a:rPr>
              <a:t>       </a:t>
            </a:r>
            <a:r>
              <a:rPr lang="en-US" sz="3200" dirty="0" smtClean="0">
                <a:latin typeface="Arial Narrow" pitchFamily="34" charset="0"/>
              </a:rPr>
              <a:t>Walk in the Way of Love</a:t>
            </a:r>
            <a:endParaRPr kumimoji="0" lang="zh-CN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81000" y="4601290"/>
            <a:ext cx="8458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Ephesians 5: 1-2 Follow God’s example, therefore, as dearly loved children </a:t>
            </a:r>
            <a:r>
              <a:rPr kumimoji="0" lang="en-US" altLang="zh-CN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2 </a:t>
            </a: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and walk in the way of love, just as Christ loved us and gave himself up for us as a fragrant offering and sacrifice to God.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2619990"/>
            <a:ext cx="8686800" cy="206210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以弗所書 </a:t>
            </a:r>
            <a:r>
              <a:rPr 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5:1-2 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所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以，你們該效法神，好像蒙慈愛的兒一樣 </a:t>
            </a:r>
            <a:r>
              <a:rPr lang="en-US" sz="3200" baseline="30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也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要憑愛心行事，正如基督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愛</a:t>
            </a:r>
            <a:endParaRPr lang="en-US" altLang="zh-TW" sz="32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我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們，為我們捨了自己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當作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馨香的供物和祭物，獻與神</a:t>
            </a:r>
            <a:endParaRPr lang="en-US" sz="32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4543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詩篇</a:t>
            </a:r>
            <a:r>
              <a:rPr lang="ja-JP" altLang="en-US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sz="4000" dirty="0" smtClean="0">
                <a:latin typeface="Arial Narrow" pitchFamily="34" charset="0"/>
              </a:rPr>
              <a:t>Psalm 98:4-6</a:t>
            </a:r>
            <a:r>
              <a:rPr lang="en-US" sz="4000" dirty="0" smtClean="0"/>
              <a:t> </a:t>
            </a:r>
            <a:endParaRPr lang="en-US" altLang="ja-JP" sz="4000" dirty="0">
              <a:latin typeface="Arial Narrow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3384944"/>
            <a:ext cx="8229600" cy="341632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3600" dirty="0" smtClean="0">
                <a:latin typeface="Arial Narrow" pitchFamily="34" charset="0"/>
              </a:rPr>
              <a:t>4 Shout for joy to the Lord , all the earth, burst into jubilant song with music; 5 make music to the Lord with the harp, with the harp and the sound of singing, 6 with trumpets and the blast of the ram's horn- shout for joy before the Lord , the King.</a:t>
            </a:r>
            <a:endParaRPr lang="en-US" sz="3600" dirty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906600"/>
            <a:ext cx="838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spc="-300" baseline="30000" dirty="0" smtClean="0"/>
              <a:t>4</a:t>
            </a:r>
            <a:r>
              <a:rPr lang="zh-TW" altLang="en-US" sz="4000" spc="-300" dirty="0" smtClean="0"/>
              <a:t>全地都要向耶和華歡樂；要發起大聲， 歡呼歌頌！</a:t>
            </a:r>
            <a:r>
              <a:rPr lang="en-US" altLang="zh-TW" sz="4000" spc="-300" baseline="30000" dirty="0" smtClean="0"/>
              <a:t>5</a:t>
            </a:r>
            <a:r>
              <a:rPr lang="zh-TW" altLang="en-US" sz="4000" spc="-300" dirty="0" smtClean="0"/>
              <a:t>要用琴歌頌耶和華，用琴和 詩歌的聲音歌頌他！</a:t>
            </a:r>
            <a:r>
              <a:rPr lang="en-US" altLang="zh-TW" sz="4000" spc="-300" baseline="30000" dirty="0" smtClean="0"/>
              <a:t>6</a:t>
            </a:r>
            <a:r>
              <a:rPr lang="zh-TW" altLang="en-US" sz="4000" spc="-300" dirty="0" smtClean="0"/>
              <a:t>用號和角聲在大君 王耶和華面前歡呼！</a:t>
            </a:r>
            <a:endParaRPr lang="zh-TW" altLang="en-US" sz="4000" spc="-300" dirty="0"/>
          </a:p>
        </p:txBody>
      </p:sp>
    </p:spTree>
    <p:extLst>
      <p:ext uri="{BB962C8B-B14F-4D97-AF65-F5344CB8AC3E}">
        <p14:creationId xmlns:p14="http://schemas.microsoft.com/office/powerpoint/2010/main" val="215730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31800" y="304800"/>
            <a:ext cx="8763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42950" lvl="0" indent="-7429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</a:pPr>
            <a:r>
              <a:rPr lang="zh-CN" altLang="en-US" sz="3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在</a:t>
            </a:r>
            <a:r>
              <a:rPr lang="zh-CN" altLang="en-US" sz="3600" dirty="0">
                <a:latin typeface="SimSun" panose="02010600030101010101" pitchFamily="2" charset="-122"/>
                <a:ea typeface="SimSun" panose="02010600030101010101" pitchFamily="2" charset="-122"/>
              </a:rPr>
              <a:t>主帥領</a:t>
            </a:r>
            <a:r>
              <a:rPr lang="zh-CN" altLang="en-US" sz="3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下傳福音</a:t>
            </a:r>
            <a:endParaRPr kumimoji="0" lang="en-US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imSun" pitchFamily="2" charset="-122"/>
              <a:ea typeface="SimSun" pitchFamily="2" charset="-122"/>
              <a:cs typeface="Calibri" pitchFamily="34" charset="0"/>
            </a:endParaRPr>
          </a:p>
          <a:p>
            <a:pPr marL="914400" indent="-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atin typeface="Arial Narrow" pitchFamily="34" charset="0"/>
              </a:rPr>
              <a:t>        </a:t>
            </a:r>
            <a:r>
              <a:rPr lang="en-US" sz="3200" dirty="0" smtClean="0">
                <a:latin typeface="Arial Narrow" pitchFamily="34" charset="0"/>
              </a:rPr>
              <a:t>Spread the Good News Under Christ’s Leadership</a:t>
            </a:r>
            <a:endParaRPr kumimoji="0" lang="zh-CN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92100" y="2286000"/>
            <a:ext cx="8305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3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哥林多後書</a:t>
            </a:r>
            <a:r>
              <a:rPr lang="en-US" sz="3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sz="3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2:14 </a:t>
            </a:r>
            <a:r>
              <a:rPr lang="zh-CN" altLang="en-US" sz="3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感</a:t>
            </a:r>
            <a:r>
              <a:rPr lang="zh-CN" altLang="en-US" sz="3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謝神！常帥領我們在基督裡誇勝，並藉著我們在各處顯揚那因認識基督而有的香氣</a:t>
            </a:r>
            <a:endParaRPr kumimoji="0" lang="zh-CN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04800" y="4144089"/>
            <a:ext cx="8458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 smtClean="0">
                <a:latin typeface="Arial Narrow" pitchFamily="34" charset="0"/>
              </a:rPr>
              <a:t>II Corinthians 2:14 But thanks be to God, who always leads us as captives in Christ’s triumphal procession and uses us to spread the aroma of the knowledge of him everywhere.</a:t>
            </a:r>
            <a:endParaRPr lang="en-US" sz="3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152400"/>
            <a:ext cx="8001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42950" lvl="0" indent="-7429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3"/>
            </a:pPr>
            <a:r>
              <a:rPr lang="zh-CN" altLang="en-US" sz="3600" dirty="0" smtClean="0"/>
              <a:t>甘心樂意的奉献</a:t>
            </a:r>
            <a:endParaRPr lang="en-US" altLang="zh-CN" sz="3600" dirty="0" smtClean="0"/>
          </a:p>
          <a:p>
            <a:pPr marL="742950" lvl="0" indent="-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atin typeface="Arial Narrow" pitchFamily="34" charset="0"/>
              </a:rPr>
              <a:t>        </a:t>
            </a:r>
            <a:r>
              <a:rPr lang="en-US" sz="3200" dirty="0" smtClean="0">
                <a:latin typeface="Arial Narrow" pitchFamily="34" charset="0"/>
              </a:rPr>
              <a:t>Give willingly and </a:t>
            </a:r>
            <a:r>
              <a:rPr lang="en-US" sz="3200" dirty="0" smtClean="0">
                <a:latin typeface="Arial Narrow" pitchFamily="34" charset="0"/>
              </a:rPr>
              <a:t>cheerfully</a:t>
            </a:r>
            <a:endParaRPr lang="en-US" sz="3600" dirty="0" smtClean="0">
              <a:latin typeface="Arial Narrow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1598950"/>
            <a:ext cx="8001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zh-CN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以</a:t>
            </a:r>
            <a:r>
              <a:rPr lang="zh-CN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下經文，請看講道大</a:t>
            </a:r>
            <a:r>
              <a:rPr lang="zh-CN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綱</a:t>
            </a:r>
            <a:r>
              <a:rPr lang="en-US" altLang="zh-CN" sz="2800" dirty="0"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  <a:endParaRPr lang="en-US" altLang="zh-CN" sz="28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CN" sz="2800" dirty="0" smtClean="0">
                <a:latin typeface="Arial Narrow" panose="020B0606020202030204" pitchFamily="34" charset="0"/>
                <a:ea typeface="SimSun" panose="02010600030101010101" pitchFamily="2" charset="-122"/>
              </a:rPr>
              <a:t>(Please refer to Sermon Outline for the following Scriptures)</a:t>
            </a:r>
          </a:p>
          <a:p>
            <a:endParaRPr lang="en-US" altLang="zh-CN" dirty="0"/>
          </a:p>
          <a:p>
            <a:r>
              <a:rPr lang="zh-CN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腓</a:t>
            </a:r>
            <a:r>
              <a:rPr lang="zh-CN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立比書</a:t>
            </a:r>
            <a:r>
              <a:rPr lang="en-US" dirty="0"/>
              <a:t> </a:t>
            </a:r>
            <a:r>
              <a:rPr lang="en-US" sz="3200" dirty="0">
                <a:latin typeface="Arial Narrow" pitchFamily="34" charset="0"/>
              </a:rPr>
              <a:t>4:15-20</a:t>
            </a:r>
          </a:p>
          <a:p>
            <a:r>
              <a:rPr lang="en-US" sz="3200" dirty="0">
                <a:latin typeface="Arial Narrow" pitchFamily="34" charset="0"/>
              </a:rPr>
              <a:t>Philippians </a:t>
            </a:r>
            <a:endParaRPr lang="en-US" sz="3200" dirty="0" smtClean="0">
              <a:latin typeface="Arial Narrow" pitchFamily="34" charset="0"/>
            </a:endParaRPr>
          </a:p>
          <a:p>
            <a:endParaRPr lang="en-US" altLang="zh-CN" sz="32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瑪</a:t>
            </a:r>
            <a:r>
              <a:rPr lang="zh-CN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拉基書</a:t>
            </a:r>
            <a:r>
              <a:rPr lang="zh-CN" altLang="en-US" dirty="0"/>
              <a:t> </a:t>
            </a:r>
            <a:r>
              <a:rPr lang="en-US" sz="3200" dirty="0">
                <a:latin typeface="Arial Narrow" pitchFamily="34" charset="0"/>
              </a:rPr>
              <a:t>3:7-12</a:t>
            </a:r>
          </a:p>
          <a:p>
            <a:r>
              <a:rPr lang="en-US" sz="3200" dirty="0">
                <a:latin typeface="Arial Narrow" pitchFamily="34" charset="0"/>
              </a:rPr>
              <a:t>Malachi</a:t>
            </a:r>
          </a:p>
          <a:p>
            <a:endParaRPr lang="en-US" dirty="0"/>
          </a:p>
          <a:p>
            <a:r>
              <a:rPr lang="zh-CN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哈該書</a:t>
            </a:r>
            <a:r>
              <a:rPr lang="en-US" dirty="0"/>
              <a:t> </a:t>
            </a:r>
            <a:r>
              <a:rPr lang="en-US" sz="3200" dirty="0">
                <a:latin typeface="Arial Narrow" pitchFamily="34" charset="0"/>
              </a:rPr>
              <a:t>1:7-11</a:t>
            </a:r>
          </a:p>
          <a:p>
            <a:r>
              <a:rPr lang="en-US" sz="3200" dirty="0" smtClean="0">
                <a:latin typeface="Arial Narrow" pitchFamily="34" charset="0"/>
              </a:rPr>
              <a:t>Haggai</a:t>
            </a:r>
            <a:endParaRPr lang="en-US" altLang="zh-CN" sz="32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838200"/>
            <a:ext cx="6400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回應詩歌</a:t>
            </a:r>
            <a:endParaRPr lang="zh-CN" altLang="en-US" sz="5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en-US" sz="4800" dirty="0">
                <a:solidFill>
                  <a:srgbClr val="000000"/>
                </a:solidFill>
                <a:latin typeface="Arial Narrow" panose="020B0606020202030204" pitchFamily="34" charset="0"/>
                <a:ea typeface="SimSun"/>
              </a:rPr>
              <a:t>Response Hymn  </a:t>
            </a:r>
            <a:r>
              <a:rPr lang="en-US" sz="4800" b="1" dirty="0">
                <a:solidFill>
                  <a:srgbClr val="000000"/>
                </a:solidFill>
                <a:latin typeface="Arial Narrow" panose="020B0606020202030204" pitchFamily="34" charset="0"/>
                <a:ea typeface="SimSun"/>
              </a:rPr>
              <a:t> </a:t>
            </a:r>
            <a:endParaRPr lang="en-US" sz="4800" dirty="0">
              <a:latin typeface="Arial Narrow" panose="020B0606020202030204" pitchFamily="34" charset="0"/>
            </a:endParaRPr>
          </a:p>
          <a:p>
            <a:pPr algn="ctr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352800"/>
            <a:ext cx="8305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/>
              <a:t>為主而活</a:t>
            </a:r>
            <a:endParaRPr lang="en-US" altLang="zh-CN" sz="5400" dirty="0" smtClean="0"/>
          </a:p>
          <a:p>
            <a:pPr algn="ctr"/>
            <a:r>
              <a:rPr lang="en-US" sz="4400" dirty="0" smtClean="0">
                <a:latin typeface="Arial Narrow" pitchFamily="34" charset="0"/>
              </a:rPr>
              <a:t>Living for Jesus</a:t>
            </a:r>
            <a:endParaRPr lang="en-US" sz="4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74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1"/>
            <a:ext cx="8305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 smtClean="0"/>
              <a:t>我願獻身心，為基督而活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在一切事上討我主喜悅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歡欣順服主，憑主旨導引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願背起十架一路隨主行</a:t>
            </a:r>
            <a:endParaRPr lang="zh-TW" alt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609600" y="3581400"/>
            <a:ext cx="82296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0" b="1" dirty="0" smtClean="0">
                <a:latin typeface="Arial Narrow" pitchFamily="34" charset="0"/>
              </a:rPr>
              <a:t>Living for Jesus, a life that is true,</a:t>
            </a:r>
            <a:r>
              <a:rPr lang="en-US" sz="3800" dirty="0" smtClean="0">
                <a:latin typeface="Arial Narrow" pitchFamily="34" charset="0"/>
              </a:rPr>
              <a:t/>
            </a:r>
            <a:br>
              <a:rPr lang="en-US" sz="3800" dirty="0" smtClean="0">
                <a:latin typeface="Arial Narrow" pitchFamily="34" charset="0"/>
              </a:rPr>
            </a:br>
            <a:r>
              <a:rPr lang="en-US" sz="3800" b="1" dirty="0" smtClean="0">
                <a:latin typeface="Arial Narrow" pitchFamily="34" charset="0"/>
              </a:rPr>
              <a:t>Striving to please Him in all that I do;</a:t>
            </a:r>
            <a:r>
              <a:rPr lang="en-US" sz="3800" dirty="0" smtClean="0">
                <a:latin typeface="Arial Narrow" pitchFamily="34" charset="0"/>
              </a:rPr>
              <a:t/>
            </a:r>
            <a:br>
              <a:rPr lang="en-US" sz="3800" dirty="0" smtClean="0">
                <a:latin typeface="Arial Narrow" pitchFamily="34" charset="0"/>
              </a:rPr>
            </a:br>
            <a:r>
              <a:rPr lang="en-US" sz="3800" b="1" dirty="0" smtClean="0">
                <a:latin typeface="Arial Narrow" pitchFamily="34" charset="0"/>
              </a:rPr>
              <a:t>Yielding allegiance, glad hearted and free,</a:t>
            </a:r>
            <a:r>
              <a:rPr lang="en-US" sz="3800" dirty="0" smtClean="0">
                <a:latin typeface="Arial Narrow" pitchFamily="34" charset="0"/>
              </a:rPr>
              <a:t/>
            </a:r>
            <a:br>
              <a:rPr lang="en-US" sz="3800" dirty="0" smtClean="0">
                <a:latin typeface="Arial Narrow" pitchFamily="34" charset="0"/>
              </a:rPr>
            </a:br>
            <a:r>
              <a:rPr lang="en-US" sz="3800" b="1" dirty="0" smtClean="0">
                <a:latin typeface="Arial Narrow" pitchFamily="34" charset="0"/>
              </a:rPr>
              <a:t>This is the pathway of blessing for me.</a:t>
            </a:r>
            <a:endParaRPr lang="en-US" sz="3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"/>
            <a:ext cx="8305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 smtClean="0"/>
              <a:t>哦！主耶穌我救主，我心奉獻給祢，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因祢在十字架上，為贖我罪釘死；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我要祢作我救主，來住在我心裡；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我一生一世到永遠，</a:t>
            </a:r>
            <a:endParaRPr lang="en-US" altLang="zh-TW" sz="4000" b="1" dirty="0" smtClean="0"/>
          </a:p>
          <a:p>
            <a:pPr algn="ctr"/>
            <a:r>
              <a:rPr lang="zh-TW" altLang="en-US" sz="4000" b="1" dirty="0" smtClean="0"/>
              <a:t>哦！主，完全歸祢。</a:t>
            </a:r>
            <a:endParaRPr lang="zh-TW" alt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0" y="3208199"/>
            <a:ext cx="9144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b="1" dirty="0" smtClean="0">
                <a:latin typeface="Arial Narrow" pitchFamily="34" charset="0"/>
              </a:rPr>
              <a:t>O Jesus, Lord and Savior, I give myself to Thee,</a:t>
            </a:r>
            <a:r>
              <a:rPr lang="en-US" sz="3400" dirty="0" smtClean="0">
                <a:latin typeface="Arial Narrow" pitchFamily="34" charset="0"/>
              </a:rPr>
              <a:t/>
            </a:r>
            <a:br>
              <a:rPr lang="en-US" sz="3400" dirty="0" smtClean="0">
                <a:latin typeface="Arial Narrow" pitchFamily="34" charset="0"/>
              </a:rPr>
            </a:br>
            <a:r>
              <a:rPr lang="en-US" sz="3400" b="1" dirty="0" smtClean="0">
                <a:latin typeface="Arial Narrow" pitchFamily="34" charset="0"/>
              </a:rPr>
              <a:t>For Thou, in Thy atonement, </a:t>
            </a:r>
            <a:endParaRPr lang="en-US" sz="3400" b="1" dirty="0" smtClean="0">
              <a:latin typeface="Arial Narrow" pitchFamily="34" charset="0"/>
            </a:endParaRPr>
          </a:p>
          <a:p>
            <a:pPr algn="ctr"/>
            <a:r>
              <a:rPr lang="en-US" sz="3400" b="1" dirty="0" smtClean="0">
                <a:latin typeface="Arial Narrow" pitchFamily="34" charset="0"/>
              </a:rPr>
              <a:t>Didst </a:t>
            </a:r>
            <a:r>
              <a:rPr lang="en-US" sz="3400" b="1" dirty="0" smtClean="0">
                <a:latin typeface="Arial Narrow" pitchFamily="34" charset="0"/>
              </a:rPr>
              <a:t>give Thyself for me.</a:t>
            </a:r>
            <a:r>
              <a:rPr lang="en-US" sz="3400" dirty="0" smtClean="0">
                <a:latin typeface="Arial Narrow" pitchFamily="34" charset="0"/>
              </a:rPr>
              <a:t/>
            </a:r>
            <a:br>
              <a:rPr lang="en-US" sz="3400" dirty="0" smtClean="0">
                <a:latin typeface="Arial Narrow" pitchFamily="34" charset="0"/>
              </a:rPr>
            </a:br>
            <a:r>
              <a:rPr lang="en-US" sz="3400" b="1" dirty="0" smtClean="0">
                <a:latin typeface="Arial Narrow" pitchFamily="34" charset="0"/>
              </a:rPr>
              <a:t>I own no other master, </a:t>
            </a:r>
            <a:endParaRPr lang="en-US" sz="3400" b="1" dirty="0" smtClean="0">
              <a:latin typeface="Arial Narrow" pitchFamily="34" charset="0"/>
            </a:endParaRPr>
          </a:p>
          <a:p>
            <a:pPr algn="ctr"/>
            <a:r>
              <a:rPr lang="en-US" sz="3400" b="1" dirty="0" smtClean="0">
                <a:latin typeface="Arial Narrow" pitchFamily="34" charset="0"/>
              </a:rPr>
              <a:t>My </a:t>
            </a:r>
            <a:r>
              <a:rPr lang="en-US" sz="3400" b="1" dirty="0" smtClean="0">
                <a:latin typeface="Arial Narrow" pitchFamily="34" charset="0"/>
              </a:rPr>
              <a:t>heart shall be Thy throne.</a:t>
            </a:r>
            <a:r>
              <a:rPr lang="en-US" sz="3400" dirty="0" smtClean="0">
                <a:latin typeface="Arial Narrow" pitchFamily="34" charset="0"/>
              </a:rPr>
              <a:t/>
            </a:r>
            <a:br>
              <a:rPr lang="en-US" sz="3400" dirty="0" smtClean="0">
                <a:latin typeface="Arial Narrow" pitchFamily="34" charset="0"/>
              </a:rPr>
            </a:br>
            <a:r>
              <a:rPr lang="en-US" sz="3400" b="1" dirty="0" smtClean="0">
                <a:latin typeface="Arial Narrow" pitchFamily="34" charset="0"/>
              </a:rPr>
              <a:t>My life I give, henceforth to live,</a:t>
            </a:r>
            <a:r>
              <a:rPr lang="en-US" sz="3400" dirty="0" smtClean="0">
                <a:latin typeface="Arial Narrow" pitchFamily="34" charset="0"/>
              </a:rPr>
              <a:t/>
            </a:r>
            <a:br>
              <a:rPr lang="en-US" sz="3400" dirty="0" smtClean="0">
                <a:latin typeface="Arial Narrow" pitchFamily="34" charset="0"/>
              </a:rPr>
            </a:br>
            <a:r>
              <a:rPr lang="en-US" sz="3400" b="1" dirty="0" smtClean="0">
                <a:latin typeface="Arial Narrow" pitchFamily="34" charset="0"/>
              </a:rPr>
              <a:t>O Christ, for Thee alone.</a:t>
            </a:r>
            <a:endParaRPr lang="en-US" sz="34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1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Arial Narrow" pitchFamily="34" charset="0"/>
              </a:rPr>
              <a:t>Living for Jesus who died in my place,</a:t>
            </a:r>
            <a:r>
              <a:rPr lang="en-US" sz="4000" dirty="0" smtClean="0">
                <a:latin typeface="Arial Narrow" pitchFamily="34" charset="0"/>
              </a:rPr>
              <a:t/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Bearing on Calvary my sin and disgrace;</a:t>
            </a:r>
            <a:r>
              <a:rPr lang="en-US" sz="4000" dirty="0" smtClean="0">
                <a:latin typeface="Arial Narrow" pitchFamily="34" charset="0"/>
              </a:rPr>
              <a:t/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Such love constrains me to answer His call,</a:t>
            </a:r>
            <a:r>
              <a:rPr lang="en-US" sz="4000" dirty="0" smtClean="0">
                <a:latin typeface="Arial Narrow" pitchFamily="34" charset="0"/>
              </a:rPr>
              <a:t/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Follow His leading and give Him my all.</a:t>
            </a:r>
            <a:endParaRPr lang="zh-TW" altLang="en-US" sz="4000" b="1" dirty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7338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dirty="0" smtClean="0"/>
              <a:t>慈悲主耶穌，受死作中保，</a:t>
            </a:r>
            <a:br>
              <a:rPr lang="zh-TW" altLang="en-US" sz="4000" dirty="0" smtClean="0"/>
            </a:br>
            <a:r>
              <a:rPr lang="zh-TW" altLang="en-US" sz="4000" dirty="0" smtClean="0"/>
              <a:t>使我免罪孽又與神和好；</a:t>
            </a:r>
            <a:br>
              <a:rPr lang="zh-TW" altLang="en-US" sz="4000" dirty="0" smtClean="0"/>
            </a:br>
            <a:r>
              <a:rPr lang="zh-TW" altLang="en-US" sz="4000" dirty="0" smtClean="0"/>
              <a:t>感激主人愛，願聽主呼召，</a:t>
            </a:r>
            <a:br>
              <a:rPr lang="zh-TW" altLang="en-US" sz="4000" dirty="0" smtClean="0"/>
            </a:br>
            <a:r>
              <a:rPr lang="zh-TW" altLang="en-US" sz="4000" dirty="0" smtClean="0"/>
              <a:t>奉獻我一切來隨主引導。</a:t>
            </a:r>
            <a:endParaRPr lang="en-US" sz="54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704530"/>
            <a:ext cx="83058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800" b="1" dirty="0" smtClean="0"/>
              <a:t>哦！主耶穌我救主，我心奉獻給祢，</a:t>
            </a:r>
            <a:br>
              <a:rPr lang="zh-TW" altLang="en-US" sz="3800" b="1" dirty="0" smtClean="0"/>
            </a:br>
            <a:r>
              <a:rPr lang="zh-TW" altLang="en-US" sz="3800" b="1" dirty="0" smtClean="0"/>
              <a:t>因祢在十字架上，為贖我罪釘死；</a:t>
            </a:r>
            <a:br>
              <a:rPr lang="zh-TW" altLang="en-US" sz="3800" b="1" dirty="0" smtClean="0"/>
            </a:br>
            <a:r>
              <a:rPr lang="zh-TW" altLang="en-US" sz="3800" b="1" dirty="0" smtClean="0"/>
              <a:t>我要祢作我救主，來住在我心裡；</a:t>
            </a:r>
            <a:br>
              <a:rPr lang="zh-TW" altLang="en-US" sz="3800" b="1" dirty="0" smtClean="0"/>
            </a:br>
            <a:r>
              <a:rPr lang="zh-TW" altLang="en-US" sz="3800" b="1" dirty="0" smtClean="0"/>
              <a:t>我一生一世到永遠，</a:t>
            </a:r>
            <a:endParaRPr lang="en-US" altLang="zh-TW" sz="3800" b="1" dirty="0" smtClean="0"/>
          </a:p>
          <a:p>
            <a:pPr algn="ctr"/>
            <a:r>
              <a:rPr lang="zh-TW" altLang="en-US" sz="3800" b="1" dirty="0" smtClean="0"/>
              <a:t>哦！主，完全歸祢。</a:t>
            </a:r>
            <a:endParaRPr lang="zh-TW" altLang="en-US" sz="3800" b="1" dirty="0"/>
          </a:p>
        </p:txBody>
      </p:sp>
      <p:sp>
        <p:nvSpPr>
          <p:cNvPr id="4" name="Rectangle 3"/>
          <p:cNvSpPr/>
          <p:nvPr/>
        </p:nvSpPr>
        <p:spPr>
          <a:xfrm>
            <a:off x="0" y="15240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Arial Narrow" pitchFamily="34" charset="0"/>
              </a:rPr>
              <a:t>O Jesus, Lord and Savior, I give myself to Thee,</a:t>
            </a:r>
            <a:r>
              <a:rPr lang="en-US" sz="3200" dirty="0">
                <a:latin typeface="Arial Narrow" pitchFamily="34" charset="0"/>
              </a:rPr>
              <a:t/>
            </a:r>
            <a:br>
              <a:rPr lang="en-US" sz="3200" dirty="0">
                <a:latin typeface="Arial Narrow" pitchFamily="34" charset="0"/>
              </a:rPr>
            </a:br>
            <a:r>
              <a:rPr lang="en-US" sz="3200" b="1" dirty="0">
                <a:latin typeface="Arial Narrow" pitchFamily="34" charset="0"/>
              </a:rPr>
              <a:t>For Thou, in Thy atonement, </a:t>
            </a:r>
          </a:p>
          <a:p>
            <a:pPr algn="ctr"/>
            <a:r>
              <a:rPr lang="en-US" sz="3200" b="1" dirty="0">
                <a:latin typeface="Arial Narrow" pitchFamily="34" charset="0"/>
              </a:rPr>
              <a:t>Didst give Thyself for me.</a:t>
            </a:r>
            <a:r>
              <a:rPr lang="en-US" sz="3200" dirty="0">
                <a:latin typeface="Arial Narrow" pitchFamily="34" charset="0"/>
              </a:rPr>
              <a:t/>
            </a:r>
            <a:br>
              <a:rPr lang="en-US" sz="3200" dirty="0">
                <a:latin typeface="Arial Narrow" pitchFamily="34" charset="0"/>
              </a:rPr>
            </a:br>
            <a:r>
              <a:rPr lang="en-US" sz="3200" b="1" dirty="0">
                <a:latin typeface="Arial Narrow" pitchFamily="34" charset="0"/>
              </a:rPr>
              <a:t>I own no other master, </a:t>
            </a:r>
          </a:p>
          <a:p>
            <a:pPr algn="ctr"/>
            <a:r>
              <a:rPr lang="en-US" sz="3200" b="1" dirty="0">
                <a:latin typeface="Arial Narrow" pitchFamily="34" charset="0"/>
              </a:rPr>
              <a:t>My heart shall be Thy throne.</a:t>
            </a:r>
            <a:r>
              <a:rPr lang="en-US" sz="3200" dirty="0">
                <a:latin typeface="Arial Narrow" pitchFamily="34" charset="0"/>
              </a:rPr>
              <a:t/>
            </a:r>
            <a:br>
              <a:rPr lang="en-US" sz="3200" dirty="0">
                <a:latin typeface="Arial Narrow" pitchFamily="34" charset="0"/>
              </a:rPr>
            </a:br>
            <a:r>
              <a:rPr lang="en-US" sz="3200" b="1" dirty="0">
                <a:latin typeface="Arial Narrow" pitchFamily="34" charset="0"/>
              </a:rPr>
              <a:t>My life I give, henceforth to live,</a:t>
            </a:r>
            <a:r>
              <a:rPr lang="en-US" sz="3200" dirty="0">
                <a:latin typeface="Arial Narrow" pitchFamily="34" charset="0"/>
              </a:rPr>
              <a:t/>
            </a:r>
            <a:br>
              <a:rPr lang="en-US" sz="3200" dirty="0">
                <a:latin typeface="Arial Narrow" pitchFamily="34" charset="0"/>
              </a:rPr>
            </a:br>
            <a:r>
              <a:rPr lang="en-US" sz="3200" b="1" dirty="0">
                <a:latin typeface="Arial Narrow" pitchFamily="34" charset="0"/>
              </a:rPr>
              <a:t>O Christ, for Thee alone.</a:t>
            </a:r>
            <a:endParaRPr lang="en-US" sz="3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1"/>
            <a:ext cx="8305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 smtClean="0"/>
              <a:t>無論何境遇，總為主作工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盡我的本分使主名得榮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倘或有苦難，我情願忍受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為主名盡忠得永遠生命</a:t>
            </a:r>
            <a:endParaRPr lang="zh-TW" alt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381000" y="3581400"/>
            <a:ext cx="830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Arial Narrow" pitchFamily="34" charset="0"/>
              </a:rPr>
              <a:t>Living for Jesus, wherever I am,</a:t>
            </a:r>
            <a:r>
              <a:rPr lang="en-US" sz="3600" dirty="0" smtClean="0">
                <a:latin typeface="Arial Narrow" pitchFamily="34" charset="0"/>
              </a:rPr>
              <a:t/>
            </a:r>
            <a:br>
              <a:rPr lang="en-US" sz="3600" dirty="0" smtClean="0">
                <a:latin typeface="Arial Narrow" pitchFamily="34" charset="0"/>
              </a:rPr>
            </a:br>
            <a:r>
              <a:rPr lang="en-US" sz="3600" b="1" dirty="0" smtClean="0">
                <a:latin typeface="Arial Narrow" pitchFamily="34" charset="0"/>
              </a:rPr>
              <a:t>Doing each duty in His holy name;</a:t>
            </a:r>
            <a:r>
              <a:rPr lang="en-US" sz="3600" dirty="0" smtClean="0">
                <a:latin typeface="Arial Narrow" pitchFamily="34" charset="0"/>
              </a:rPr>
              <a:t/>
            </a:r>
            <a:br>
              <a:rPr lang="en-US" sz="3600" dirty="0" smtClean="0">
                <a:latin typeface="Arial Narrow" pitchFamily="34" charset="0"/>
              </a:rPr>
            </a:br>
            <a:r>
              <a:rPr lang="en-US" sz="3600" b="1" dirty="0" smtClean="0">
                <a:latin typeface="Arial Narrow" pitchFamily="34" charset="0"/>
              </a:rPr>
              <a:t>Willing to suffer affliction and loss,</a:t>
            </a:r>
            <a:r>
              <a:rPr lang="en-US" sz="3600" dirty="0" smtClean="0">
                <a:latin typeface="Arial Narrow" pitchFamily="34" charset="0"/>
              </a:rPr>
              <a:t/>
            </a:r>
            <a:br>
              <a:rPr lang="en-US" sz="3600" dirty="0" smtClean="0">
                <a:latin typeface="Arial Narrow" pitchFamily="34" charset="0"/>
              </a:rPr>
            </a:br>
            <a:r>
              <a:rPr lang="en-US" sz="3600" b="1" dirty="0" smtClean="0">
                <a:latin typeface="Arial Narrow" pitchFamily="34" charset="0"/>
              </a:rPr>
              <a:t>Deeming each trial a part of my cross.</a:t>
            </a:r>
            <a:endParaRPr lang="en-US" sz="3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305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 smtClean="0"/>
              <a:t>哦！主耶穌我救主，我心奉獻給祢，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因祢在十字架上，為贖我罪釘死；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我要祢作我救主，來住在我心裡；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我一生一世到永遠，</a:t>
            </a:r>
            <a:endParaRPr lang="en-US" altLang="zh-TW" sz="4000" b="1" dirty="0" smtClean="0"/>
          </a:p>
          <a:p>
            <a:pPr algn="ctr"/>
            <a:r>
              <a:rPr lang="zh-TW" altLang="en-US" sz="4000" b="1" dirty="0" smtClean="0"/>
              <a:t>哦！主，完全歸祢。</a:t>
            </a:r>
            <a:endParaRPr lang="zh-TW" alt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50800" y="3322499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Arial Narrow" pitchFamily="34" charset="0"/>
              </a:rPr>
              <a:t>O Jesus, Lord and Savior, I give myself to Thee,</a:t>
            </a:r>
            <a:r>
              <a:rPr lang="en-US" sz="3200" dirty="0">
                <a:latin typeface="Arial Narrow" pitchFamily="34" charset="0"/>
              </a:rPr>
              <a:t/>
            </a:r>
            <a:br>
              <a:rPr lang="en-US" sz="3200" dirty="0">
                <a:latin typeface="Arial Narrow" pitchFamily="34" charset="0"/>
              </a:rPr>
            </a:br>
            <a:r>
              <a:rPr lang="en-US" sz="3200" b="1" dirty="0">
                <a:latin typeface="Arial Narrow" pitchFamily="34" charset="0"/>
              </a:rPr>
              <a:t>For Thou, in Thy atonement, </a:t>
            </a:r>
          </a:p>
          <a:p>
            <a:pPr algn="ctr"/>
            <a:r>
              <a:rPr lang="en-US" sz="3200" b="1" dirty="0">
                <a:latin typeface="Arial Narrow" pitchFamily="34" charset="0"/>
              </a:rPr>
              <a:t>Didst give Thyself for me.</a:t>
            </a:r>
            <a:r>
              <a:rPr lang="en-US" sz="3200" dirty="0">
                <a:latin typeface="Arial Narrow" pitchFamily="34" charset="0"/>
              </a:rPr>
              <a:t/>
            </a:r>
            <a:br>
              <a:rPr lang="en-US" sz="3200" dirty="0">
                <a:latin typeface="Arial Narrow" pitchFamily="34" charset="0"/>
              </a:rPr>
            </a:br>
            <a:r>
              <a:rPr lang="en-US" sz="3200" b="1" dirty="0">
                <a:latin typeface="Arial Narrow" pitchFamily="34" charset="0"/>
              </a:rPr>
              <a:t>I own no other master, </a:t>
            </a:r>
          </a:p>
          <a:p>
            <a:pPr algn="ctr"/>
            <a:r>
              <a:rPr lang="en-US" sz="3200" b="1" dirty="0">
                <a:latin typeface="Arial Narrow" pitchFamily="34" charset="0"/>
              </a:rPr>
              <a:t>My heart shall be Thy throne.</a:t>
            </a:r>
            <a:r>
              <a:rPr lang="en-US" sz="3200" dirty="0">
                <a:latin typeface="Arial Narrow" pitchFamily="34" charset="0"/>
              </a:rPr>
              <a:t/>
            </a:r>
            <a:br>
              <a:rPr lang="en-US" sz="3200" dirty="0">
                <a:latin typeface="Arial Narrow" pitchFamily="34" charset="0"/>
              </a:rPr>
            </a:br>
            <a:r>
              <a:rPr lang="en-US" sz="3200" b="1" dirty="0">
                <a:latin typeface="Arial Narrow" pitchFamily="34" charset="0"/>
              </a:rPr>
              <a:t>My life I give, henceforth to live,</a:t>
            </a:r>
            <a:r>
              <a:rPr lang="en-US" sz="3200" dirty="0">
                <a:latin typeface="Arial Narrow" pitchFamily="34" charset="0"/>
              </a:rPr>
              <a:t/>
            </a:r>
            <a:br>
              <a:rPr lang="en-US" sz="3200" dirty="0">
                <a:latin typeface="Arial Narrow" pitchFamily="34" charset="0"/>
              </a:rPr>
            </a:br>
            <a:r>
              <a:rPr lang="en-US" sz="3200" b="1" dirty="0">
                <a:latin typeface="Arial Narrow" pitchFamily="34" charset="0"/>
              </a:rPr>
              <a:t>O Christ, for Thee alone.</a:t>
            </a:r>
            <a:endParaRPr lang="en-US" sz="3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62000" y="762000"/>
            <a:ext cx="7696200" cy="525780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zh-CN" altLang="en-US" sz="6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主</a:t>
            </a:r>
            <a:r>
              <a:rPr lang="en-US" sz="6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6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餐</a:t>
            </a:r>
            <a:r>
              <a:rPr lang="en-US" sz="4900" dirty="0" smtClean="0">
                <a:latin typeface="KaiTi" pitchFamily="49" charset="-122"/>
                <a:ea typeface="KaiTi" pitchFamily="49" charset="-122"/>
              </a:rPr>
              <a:t/>
            </a:r>
            <a:br>
              <a:rPr lang="en-US" sz="4900" dirty="0" smtClean="0">
                <a:latin typeface="KaiTi" pitchFamily="49" charset="-122"/>
                <a:ea typeface="KaiTi" pitchFamily="49" charset="-122"/>
              </a:rPr>
            </a:br>
            <a:r>
              <a:rPr lang="en-US" sz="5300" dirty="0" smtClean="0">
                <a:latin typeface="Arial Narrow" panose="020B0606020202030204" pitchFamily="34" charset="0"/>
                <a:ea typeface="KaiTi" pitchFamily="49" charset="-122"/>
                <a:cs typeface="Arial" pitchFamily="34" charset="0"/>
              </a:rPr>
              <a:t>Lord’s Supper</a:t>
            </a:r>
            <a:r>
              <a:rPr lang="en-US" dirty="0" smtClean="0">
                <a:latin typeface="Arial Narrow" panose="020B0606020202030204" pitchFamily="34" charset="0"/>
              </a:rPr>
              <a:t/>
            </a:r>
            <a:br>
              <a:rPr lang="en-US" dirty="0" smtClean="0">
                <a:latin typeface="Arial Narrow" panose="020B0606020202030204" pitchFamily="34" charset="0"/>
              </a:rPr>
            </a:br>
            <a:r>
              <a:rPr lang="en-US" sz="4800" dirty="0" smtClean="0">
                <a:latin typeface="Arial Narrow" panose="020B0606020202030204" pitchFamily="34" charset="0"/>
              </a:rPr>
              <a:t/>
            </a:r>
            <a:br>
              <a:rPr lang="en-US" sz="4800" dirty="0" smtClean="0">
                <a:latin typeface="Arial Narrow" panose="020B0606020202030204" pitchFamily="34" charset="0"/>
              </a:rPr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周修强牧師</a:t>
            </a:r>
            <a:r>
              <a:rPr lang="en-US" sz="4000" b="1" dirty="0" smtClean="0">
                <a:latin typeface="KaiTi" pitchFamily="49" charset="-122"/>
                <a:ea typeface="KaiTi" pitchFamily="49" charset="-122"/>
              </a:rPr>
              <a:t/>
            </a:r>
            <a:br>
              <a:rPr lang="en-US" sz="4000" b="1" dirty="0" smtClean="0">
                <a:latin typeface="KaiTi" pitchFamily="49" charset="-122"/>
                <a:ea typeface="KaiTi" pitchFamily="49" charset="-122"/>
              </a:rPr>
            </a:br>
            <a:r>
              <a:rPr lang="en-US" dirty="0" smtClean="0">
                <a:latin typeface="Arial Narrow" panose="020B0606020202030204" pitchFamily="34" charset="0"/>
                <a:ea typeface="KaiTi" pitchFamily="49" charset="-122"/>
              </a:rPr>
              <a:t>Pastor Raymond </a:t>
            </a:r>
            <a:r>
              <a:rPr lang="en-US" dirty="0" smtClean="0">
                <a:latin typeface="Arial Narrow" panose="020B0606020202030204" pitchFamily="34" charset="0"/>
              </a:rPr>
              <a:t/>
            </a:r>
            <a:br>
              <a:rPr lang="en-US" dirty="0" smtClean="0">
                <a:latin typeface="Arial Narrow" panose="020B0606020202030204" pitchFamily="34" charset="0"/>
              </a:rPr>
            </a:br>
            <a:r>
              <a:rPr lang="en-US" b="1" dirty="0" smtClean="0">
                <a:latin typeface="Arial Narrow" panose="020B0606020202030204" pitchFamily="34" charset="0"/>
              </a:rPr>
              <a:t/>
            </a:r>
            <a:br>
              <a:rPr lang="en-US" b="1" dirty="0" smtClean="0">
                <a:latin typeface="Arial Narrow" panose="020B0606020202030204" pitchFamily="34" charset="0"/>
              </a:rPr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828800"/>
            <a:ext cx="84582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 smtClean="0"/>
              <a:t>榮耀歸于天父</a:t>
            </a:r>
            <a:endParaRPr lang="en-US" sz="5400" b="1" dirty="0" smtClean="0"/>
          </a:p>
          <a:p>
            <a:pPr algn="ctr"/>
            <a:endParaRPr lang="en-US" sz="5400" b="1" dirty="0" smtClean="0">
              <a:ea typeface="SimSun" pitchFamily="2" charset="-122"/>
            </a:endParaRPr>
          </a:p>
          <a:p>
            <a:pPr algn="ctr"/>
            <a:r>
              <a:rPr lang="en-US" sz="4400" b="1" dirty="0" smtClean="0">
                <a:latin typeface="Arial Narrow" pitchFamily="34" charset="0"/>
              </a:rPr>
              <a:t>To God Be the Glory</a:t>
            </a:r>
            <a:endParaRPr lang="en-US" sz="4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3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796636"/>
            <a:ext cx="6477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zh-CN" sz="60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zh-CN" altLang="en-US" sz="6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奉</a:t>
            </a:r>
            <a:r>
              <a:rPr lang="en-US" sz="6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   </a:t>
            </a:r>
            <a:r>
              <a:rPr lang="zh-CN" altLang="en-US" sz="6000" b="1" dirty="0">
                <a:latin typeface="SimSun" panose="02010600030101010101" pitchFamily="2" charset="-122"/>
                <a:ea typeface="SimSun" panose="02010600030101010101" pitchFamily="2" charset="-122"/>
              </a:rPr>
              <a:t>献</a:t>
            </a:r>
            <a:r>
              <a:rPr lang="en-US" altLang="zh-CN" sz="1600" dirty="0"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CN" sz="16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5400" dirty="0">
                <a:latin typeface="Arial Narrow" panose="020B0606020202030204" pitchFamily="34" charset="0"/>
              </a:rPr>
              <a:t>Tithes &amp; Offerings</a:t>
            </a:r>
            <a:r>
              <a:rPr lang="en-US" sz="6000" dirty="0">
                <a:latin typeface="Arial Narrow" panose="020B0606020202030204" pitchFamily="34" charset="0"/>
              </a:rPr>
              <a:t/>
            </a:r>
            <a:br>
              <a:rPr lang="en-US" sz="6000" dirty="0">
                <a:latin typeface="Arial Narrow" panose="020B0606020202030204" pitchFamily="34" charset="0"/>
              </a:rPr>
            </a:br>
            <a:r>
              <a:rPr lang="en-US" sz="6000" b="1" dirty="0">
                <a:latin typeface="Arial Narrow" panose="020B0606020202030204" pitchFamily="34" charset="0"/>
              </a:rPr>
              <a:t/>
            </a:r>
            <a:br>
              <a:rPr lang="en-US" sz="6000" b="1" dirty="0">
                <a:latin typeface="Arial Narrow" panose="020B0606020202030204" pitchFamily="34" charset="0"/>
              </a:rPr>
            </a:b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6001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1534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zh-CN" sz="6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zh-CN" altLang="en-US" sz="6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歡 </a:t>
            </a:r>
            <a:r>
              <a:rPr lang="zh-CN" altLang="en-US" sz="6000" b="1" dirty="0">
                <a:latin typeface="SimSun" panose="02010600030101010101" pitchFamily="2" charset="-122"/>
                <a:ea typeface="SimSun" panose="02010600030101010101" pitchFamily="2" charset="-122"/>
              </a:rPr>
              <a:t>迎 及 報 告</a:t>
            </a:r>
            <a:r>
              <a:rPr lang="en-US" sz="6000" dirty="0"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sz="60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endParaRPr lang="en-US" sz="60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en-US" sz="6000" b="1" dirty="0" smtClean="0">
                <a:latin typeface="Arial Narrow" panose="020B0606020202030204" pitchFamily="34" charset="0"/>
              </a:rPr>
              <a:t>Welcome</a:t>
            </a:r>
          </a:p>
          <a:p>
            <a:pPr algn="ctr"/>
            <a:r>
              <a:rPr lang="en-US" sz="6000" b="1" dirty="0" smtClean="0">
                <a:latin typeface="Arial Narrow" panose="020B0606020202030204" pitchFamily="34" charset="0"/>
              </a:rPr>
              <a:t>and </a:t>
            </a:r>
          </a:p>
          <a:p>
            <a:pPr algn="ctr"/>
            <a:r>
              <a:rPr lang="en-US" sz="6000" b="1" dirty="0" smtClean="0">
                <a:latin typeface="Arial Narrow" panose="020B0606020202030204" pitchFamily="34" charset="0"/>
              </a:rPr>
              <a:t> </a:t>
            </a:r>
            <a:r>
              <a:rPr lang="en-US" sz="6000" b="1" dirty="0">
                <a:latin typeface="Arial Narrow" panose="020B0606020202030204" pitchFamily="34" charset="0"/>
              </a:rPr>
              <a:t>Announcements</a:t>
            </a:r>
            <a:r>
              <a:rPr lang="en-US" sz="6000" dirty="0">
                <a:latin typeface="Arial Narrow" panose="020B0606020202030204" pitchFamily="34" charset="0"/>
              </a:rPr>
              <a:t/>
            </a:r>
            <a:br>
              <a:rPr lang="en-US" sz="6000" dirty="0">
                <a:latin typeface="Arial Narrow" panose="020B0606020202030204" pitchFamily="34" charset="0"/>
              </a:rPr>
            </a:br>
            <a:r>
              <a:rPr lang="en-US" sz="6000" dirty="0">
                <a:latin typeface="Arial Narrow" panose="020B0606020202030204" pitchFamily="34" charset="0"/>
              </a:rPr>
              <a:t/>
            </a:r>
            <a:br>
              <a:rPr lang="en-US" sz="6000" dirty="0">
                <a:latin typeface="Arial Narrow" panose="020B0606020202030204" pitchFamily="34" charset="0"/>
              </a:rPr>
            </a:br>
            <a:endParaRPr lang="en-US" sz="6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79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676400"/>
            <a:ext cx="5486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b="1" dirty="0">
                <a:latin typeface="SimSun" panose="02010600030101010101" pitchFamily="2" charset="-122"/>
                <a:ea typeface="SimSun" panose="02010600030101010101" pitchFamily="2" charset="-122"/>
              </a:rPr>
              <a:t>三一頌</a:t>
            </a:r>
            <a:endParaRPr lang="en-US" sz="6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en-US" sz="6000" b="1" dirty="0">
                <a:latin typeface="Arial Narrow" panose="020B0606020202030204" pitchFamily="34" charset="0"/>
                <a:cs typeface="Arial" panose="020B0604020202020204" pitchFamily="34" charset="0"/>
              </a:rPr>
              <a:t>Doxology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0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52400"/>
            <a:ext cx="792480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 讚</a:t>
            </a: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美真神萬福之根</a:t>
            </a:r>
            <a:r>
              <a:rPr lang="en-US" altLang="zh-TW" sz="4000" b="1" dirty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,</a:t>
            </a: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endParaRPr lang="en-US" altLang="zh-TW" sz="4000" b="1" dirty="0"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 世</a:t>
            </a: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上萬民讚美主恩</a:t>
            </a:r>
            <a:endParaRPr lang="en-US" altLang="zh-TW" sz="4000" b="1" dirty="0"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 天</a:t>
            </a: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使天軍讚美主名</a:t>
            </a:r>
            <a:r>
              <a:rPr lang="en-US" altLang="zh-TW" sz="4000" b="1" dirty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,</a:t>
            </a: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endParaRPr lang="en-US" altLang="zh-TW" sz="4000" b="1" dirty="0"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 讚</a:t>
            </a: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美聖父聖子聖靈</a:t>
            </a:r>
            <a:endParaRPr lang="en-US" altLang="zh-TW" sz="4000" b="1" dirty="0"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      阿</a:t>
            </a: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門</a:t>
            </a:r>
            <a:endParaRPr lang="en-US" sz="4000" b="1" dirty="0"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endParaRPr lang="en-US" altLang="zh-TW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4000" dirty="0">
                <a:latin typeface="Arial Narrow" panose="020B0606020202030204" pitchFamily="34" charset="0"/>
                <a:cs typeface="Arial" panose="020B0604020202020204" pitchFamily="34" charset="0"/>
              </a:rPr>
              <a:t>Praise God, from whom all blessings flow;</a:t>
            </a:r>
          </a:p>
          <a:p>
            <a:r>
              <a:rPr lang="en-US" sz="4000" dirty="0">
                <a:latin typeface="Arial Narrow" panose="020B0606020202030204" pitchFamily="34" charset="0"/>
                <a:cs typeface="Arial" panose="020B0604020202020204" pitchFamily="34" charset="0"/>
              </a:rPr>
              <a:t>Praise Him, all creatures here below,</a:t>
            </a:r>
          </a:p>
          <a:p>
            <a:r>
              <a:rPr lang="en-US" sz="4000" dirty="0">
                <a:latin typeface="Arial Narrow" panose="020B0606020202030204" pitchFamily="34" charset="0"/>
                <a:cs typeface="Arial" panose="020B0604020202020204" pitchFamily="34" charset="0"/>
              </a:rPr>
              <a:t>Praise Him above, ye heavenly host,</a:t>
            </a:r>
          </a:p>
          <a:p>
            <a:r>
              <a:rPr lang="en-US" sz="4000" dirty="0">
                <a:latin typeface="Arial Narrow" panose="020B0606020202030204" pitchFamily="34" charset="0"/>
                <a:cs typeface="Arial" panose="020B0604020202020204" pitchFamily="34" charset="0"/>
              </a:rPr>
              <a:t>Praise Father, Son, and Holy Ghost </a:t>
            </a:r>
          </a:p>
          <a:p>
            <a:r>
              <a:rPr lang="en-US" sz="4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                     Amen</a:t>
            </a:r>
            <a:endParaRPr lang="en-US" sz="40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82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52400" y="1905000"/>
            <a:ext cx="9296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latin typeface="SimSun" panose="02010600030101010101" pitchFamily="2" charset="-122"/>
                <a:ea typeface="SimSun" panose="02010600030101010101" pitchFamily="2" charset="-122"/>
              </a:rPr>
              <a:t>默禱散會</a:t>
            </a:r>
            <a:endParaRPr lang="en-US" altLang="zh-CN" sz="6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endParaRPr lang="en-US" b="1" dirty="0">
              <a:latin typeface="Arial Narrow" panose="020B0606020202030204" pitchFamily="34" charset="0"/>
              <a:ea typeface="SimSun" panose="02010600030101010101" pitchFamily="2" charset="-122"/>
            </a:endParaRPr>
          </a:p>
          <a:p>
            <a:pPr algn="ctr"/>
            <a:r>
              <a:rPr lang="en-US" sz="5400" b="1" dirty="0">
                <a:latin typeface="Arial Narrow" panose="020B0606020202030204" pitchFamily="34" charset="0"/>
                <a:ea typeface="SimSun" panose="02010600030101010101" pitchFamily="2" charset="-122"/>
              </a:rPr>
              <a:t>Quiet Meditation &amp; </a:t>
            </a:r>
            <a:r>
              <a:rPr lang="en-US" sz="5400" b="1" dirty="0" smtClean="0">
                <a:latin typeface="Arial Narrow" panose="020B0606020202030204" pitchFamily="34" charset="0"/>
                <a:ea typeface="SimSun" panose="02010600030101010101" pitchFamily="2" charset="-122"/>
              </a:rPr>
              <a:t>Dismissal</a:t>
            </a:r>
            <a:endParaRPr lang="en-US" sz="5400" b="1" dirty="0">
              <a:latin typeface="Arial Narrow" panose="020B0606020202030204" pitchFamily="34" charset="0"/>
              <a:ea typeface="SimSun" panose="02010600030101010101" pitchFamily="2" charset="-122"/>
            </a:endParaRP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09030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2388" name="Text Box 4"/>
          <p:cNvSpPr txBox="1">
            <a:spLocks noChangeArrowheads="1"/>
          </p:cNvSpPr>
          <p:nvPr/>
        </p:nvSpPr>
        <p:spPr bwMode="auto">
          <a:xfrm>
            <a:off x="0" y="228601"/>
            <a:ext cx="9144000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altLang="zh-TW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榮耀歸於天父，祂愛憐普世！</a:t>
            </a:r>
          </a:p>
          <a:p>
            <a:pPr algn="ctr"/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為救我們罪人賜下獨生子；</a:t>
            </a:r>
          </a:p>
          <a:p>
            <a:pPr algn="ctr"/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主也甘心情願為我們捨</a:t>
            </a:r>
            <a:r>
              <a:rPr lang="ja-JP" altLang="en-US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命</a:t>
            </a:r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，　</a:t>
            </a:r>
          </a:p>
          <a:p>
            <a:pPr algn="ctr"/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要開一個恩門使我們得生。</a:t>
            </a:r>
          </a:p>
          <a:p>
            <a:pPr algn="ctr"/>
            <a:endParaRPr lang="zh-TW" alt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228600" y="3657600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600" b="1" dirty="0" smtClean="0">
                <a:latin typeface="Arial Narrow" pitchFamily="34" charset="0"/>
                <a:cs typeface="Arial" panose="020B0604020202020204" pitchFamily="34" charset="0"/>
              </a:rPr>
              <a:t>To God be the glory great things He hath done</a:t>
            </a:r>
          </a:p>
          <a:p>
            <a:pPr algn="ctr"/>
            <a:r>
              <a:rPr lang="en-US" altLang="zh-TW" sz="3600" b="1" dirty="0" smtClean="0">
                <a:latin typeface="Arial Narrow" pitchFamily="34" charset="0"/>
                <a:cs typeface="Arial" panose="020B0604020202020204" pitchFamily="34" charset="0"/>
              </a:rPr>
              <a:t>So loved He the world that He gave us His Son</a:t>
            </a:r>
          </a:p>
          <a:p>
            <a:pPr algn="ctr"/>
            <a:r>
              <a:rPr lang="en-US" altLang="zh-TW" sz="3600" b="1" dirty="0" smtClean="0">
                <a:latin typeface="Arial Narrow" pitchFamily="34" charset="0"/>
                <a:cs typeface="Arial" panose="020B0604020202020204" pitchFamily="34" charset="0"/>
              </a:rPr>
              <a:t>Who yielded His life an atonement for sin, </a:t>
            </a:r>
          </a:p>
          <a:p>
            <a:pPr algn="ctr"/>
            <a:r>
              <a:rPr lang="en-US" altLang="zh-TW" sz="3600" b="1" dirty="0" smtClean="0">
                <a:latin typeface="Arial Narrow" pitchFamily="34" charset="0"/>
                <a:cs typeface="Arial" panose="020B0604020202020204" pitchFamily="34" charset="0"/>
              </a:rPr>
              <a:t>And opened the life-gate that all may go in.</a:t>
            </a:r>
            <a:endParaRPr lang="en-US" altLang="zh-TW" sz="3600" b="1" dirty="0">
              <a:latin typeface="Arial Narrow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7746" name="Text Box 2"/>
          <p:cNvSpPr txBox="1">
            <a:spLocks noChangeArrowheads="1"/>
          </p:cNvSpPr>
          <p:nvPr/>
        </p:nvSpPr>
        <p:spPr bwMode="auto">
          <a:xfrm>
            <a:off x="0" y="152400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讚美主，讚美主，全地當尊祂</a:t>
            </a:r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名</a:t>
            </a:r>
            <a:endParaRPr lang="zh-TW" altLang="en-US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讚美主，讚美主，萬民都當歡</a:t>
            </a:r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欣</a:t>
            </a: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　</a:t>
            </a:r>
          </a:p>
          <a:p>
            <a:pPr algn="ctr"/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藉著聖子耶穌可親近天父</a:t>
            </a:r>
          </a:p>
          <a:p>
            <a:pPr algn="ctr"/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祂已成功救贖，榮耀歸天父</a:t>
            </a:r>
            <a:endParaRPr lang="en-US" altLang="zh-TW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706945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600" b="1" dirty="0" smtClean="0">
                <a:latin typeface="Arial Narrow" panose="020B0606020202030204" pitchFamily="34" charset="0"/>
              </a:rPr>
              <a:t>Praise the Lord, praise the Lord, </a:t>
            </a:r>
          </a:p>
          <a:p>
            <a:pPr algn="ctr"/>
            <a:r>
              <a:rPr lang="en-US" altLang="zh-TW" sz="3600" b="1" dirty="0" smtClean="0">
                <a:latin typeface="Arial Narrow" panose="020B0606020202030204" pitchFamily="34" charset="0"/>
              </a:rPr>
              <a:t>Let the earth hear His voice</a:t>
            </a:r>
          </a:p>
          <a:p>
            <a:pPr algn="ctr"/>
            <a:r>
              <a:rPr lang="en-US" altLang="zh-TW" sz="3600" b="1" dirty="0" smtClean="0">
                <a:latin typeface="Arial Narrow" panose="020B0606020202030204" pitchFamily="34" charset="0"/>
              </a:rPr>
              <a:t>Praise the Lord, praise the Lord,  </a:t>
            </a:r>
            <a:endParaRPr lang="en-US" altLang="zh-TW" sz="36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en-US" altLang="zh-TW" sz="3600" b="1" dirty="0" smtClean="0">
                <a:latin typeface="Arial Narrow" panose="020B0606020202030204" pitchFamily="34" charset="0"/>
              </a:rPr>
              <a:t>Let </a:t>
            </a:r>
            <a:r>
              <a:rPr lang="en-US" altLang="zh-TW" sz="3600" b="1" dirty="0" smtClean="0">
                <a:latin typeface="Arial Narrow" panose="020B0606020202030204" pitchFamily="34" charset="0"/>
              </a:rPr>
              <a:t>the people rejoice! </a:t>
            </a:r>
          </a:p>
          <a:p>
            <a:pPr algn="ctr"/>
            <a:r>
              <a:rPr lang="en-US" altLang="zh-TW" sz="3600" b="1" dirty="0" smtClean="0">
                <a:latin typeface="Arial Narrow" panose="020B0606020202030204" pitchFamily="34" charset="0"/>
              </a:rPr>
              <a:t> O come to the Father thru Jesus the Son, </a:t>
            </a:r>
          </a:p>
          <a:p>
            <a:pPr algn="ctr"/>
            <a:r>
              <a:rPr lang="en-US" altLang="zh-TW" sz="3600" b="1" dirty="0" smtClean="0">
                <a:latin typeface="Arial Narrow" panose="020B0606020202030204" pitchFamily="34" charset="0"/>
              </a:rPr>
              <a:t>And give Him the glory </a:t>
            </a:r>
            <a:r>
              <a:rPr lang="en-US" altLang="zh-TW" sz="3600" b="1" dirty="0" smtClean="0">
                <a:latin typeface="Arial Narrow" panose="020B0606020202030204" pitchFamily="34" charset="0"/>
              </a:rPr>
              <a:t>great </a:t>
            </a:r>
            <a:r>
              <a:rPr lang="en-US" altLang="zh-TW" sz="3600" b="1" dirty="0" smtClean="0">
                <a:latin typeface="Arial Narrow" panose="020B0606020202030204" pitchFamily="34" charset="0"/>
              </a:rPr>
              <a:t>things </a:t>
            </a:r>
            <a:endParaRPr lang="en-US" altLang="zh-TW" sz="36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en-US" altLang="zh-TW" sz="3600" b="1" dirty="0" smtClean="0">
                <a:latin typeface="Arial Narrow" panose="020B0606020202030204" pitchFamily="34" charset="0"/>
              </a:rPr>
              <a:t>He </a:t>
            </a:r>
            <a:r>
              <a:rPr lang="en-US" altLang="zh-TW" sz="3600" b="1" dirty="0" smtClean="0">
                <a:latin typeface="Arial Narrow" panose="020B0606020202030204" pitchFamily="34" charset="0"/>
              </a:rPr>
              <a:t>hath done!</a:t>
            </a:r>
            <a:endParaRPr lang="en-US" sz="3600" b="1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2400"/>
            <a:ext cx="9144000" cy="2743200"/>
          </a:xfrm>
          <a:noFill/>
        </p:spPr>
        <p:txBody>
          <a:bodyPr>
            <a:normAutofit/>
          </a:bodyPr>
          <a:lstStyle/>
          <a:p>
            <a:pPr marL="342900" indent="-342900"/>
            <a:r>
              <a:rPr lang="en-US" altLang="zh-CN" sz="4000" b="1" dirty="0" smtClean="0">
                <a:latin typeface="Arial Narrow" pitchFamily="34" charset="0"/>
                <a:ea typeface="DFPLiShuW3-B5" pitchFamily="2" charset="-120"/>
                <a:cs typeface="Arial" charset="0"/>
              </a:rPr>
              <a:t>O perfect redemption, the purchase of blood</a:t>
            </a:r>
            <a:r>
              <a:rPr lang="en-US" altLang="zh-TW" sz="4000" b="1" dirty="0" smtClean="0">
                <a:latin typeface="Arial Narrow" pitchFamily="34" charset="0"/>
                <a:ea typeface="DFPLiShuW3-B5" pitchFamily="2" charset="-120"/>
                <a:cs typeface="Arial" charset="0"/>
              </a:rPr>
              <a:t/>
            </a:r>
            <a:br>
              <a:rPr lang="en-US" altLang="zh-TW" sz="4000" b="1" dirty="0" smtClean="0">
                <a:latin typeface="Arial Narrow" pitchFamily="34" charset="0"/>
                <a:ea typeface="DFPLiShuW3-B5" pitchFamily="2" charset="-120"/>
                <a:cs typeface="Arial" charset="0"/>
              </a:rPr>
            </a:br>
            <a:r>
              <a:rPr lang="en-US" altLang="zh-CN" sz="4000" b="1" dirty="0" smtClean="0">
                <a:latin typeface="Arial Narrow" pitchFamily="34" charset="0"/>
                <a:ea typeface="DFPLiShuW3-B5" pitchFamily="2" charset="-120"/>
                <a:cs typeface="Arial" charset="0"/>
              </a:rPr>
              <a:t>To every believer the promise of God</a:t>
            </a:r>
          </a:p>
          <a:p>
            <a:pPr marL="342900" indent="-342900"/>
            <a:r>
              <a:rPr lang="en-US" altLang="zh-CN" sz="4000" b="1" dirty="0" smtClean="0">
                <a:latin typeface="Arial Narrow" pitchFamily="34" charset="0"/>
                <a:ea typeface="DFPLiShuW3-B5" pitchFamily="2" charset="-120"/>
                <a:cs typeface="Arial" charset="0"/>
              </a:rPr>
              <a:t>The vilest offender who truly </a:t>
            </a:r>
            <a:r>
              <a:rPr lang="en-US" altLang="zh-CN" sz="4000" b="1" dirty="0" smtClean="0">
                <a:latin typeface="Arial Narrow" pitchFamily="34" charset="0"/>
                <a:ea typeface="DFPLiShuW3-B5" pitchFamily="2" charset="-120"/>
                <a:cs typeface="Arial" charset="0"/>
              </a:rPr>
              <a:t>believes</a:t>
            </a:r>
            <a:r>
              <a:rPr lang="en-US" altLang="zh-TW" sz="4000" b="1" dirty="0" smtClean="0">
                <a:latin typeface="Arial Narrow" pitchFamily="34" charset="0"/>
                <a:ea typeface="DFPLiShuW3-B5" pitchFamily="2" charset="-120"/>
                <a:cs typeface="Arial" charset="0"/>
              </a:rPr>
              <a:t/>
            </a:r>
            <a:br>
              <a:rPr lang="en-US" altLang="zh-TW" sz="4000" b="1" dirty="0" smtClean="0">
                <a:latin typeface="Arial Narrow" pitchFamily="34" charset="0"/>
                <a:ea typeface="DFPLiShuW3-B5" pitchFamily="2" charset="-120"/>
                <a:cs typeface="Arial" charset="0"/>
              </a:rPr>
            </a:br>
            <a:r>
              <a:rPr lang="en-US" altLang="zh-CN" sz="4000" b="1" dirty="0" smtClean="0">
                <a:latin typeface="Arial Narrow" pitchFamily="34" charset="0"/>
                <a:ea typeface="DFPLiShuW3-B5" pitchFamily="2" charset="-120"/>
                <a:cs typeface="Arial" charset="0"/>
              </a:rPr>
              <a:t>That moment from Jesus a pardon receives</a:t>
            </a:r>
            <a:endParaRPr lang="en-US" altLang="zh-TW" sz="4000" b="1" dirty="0" smtClean="0">
              <a:latin typeface="Arial Narrow" pitchFamily="34" charset="0"/>
              <a:ea typeface="DFPLiShuW3-B5" pitchFamily="2" charset="-12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505200"/>
            <a:ext cx="838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zh-TW" altLang="en-US" sz="4000" b="1" dirty="0" smtClean="0">
                <a:latin typeface="+mn-ea"/>
                <a:cs typeface="Arial" charset="0"/>
              </a:rPr>
              <a:t>神的赦罪恩典，因主而廣賜</a:t>
            </a:r>
            <a:endParaRPr lang="en-US" altLang="zh-TW" sz="4000" b="1" dirty="0" smtClean="0">
              <a:latin typeface="+mn-ea"/>
              <a:cs typeface="Arial" charset="0"/>
            </a:endParaRPr>
          </a:p>
          <a:p>
            <a:pPr marL="342900" indent="-342900" algn="ctr"/>
            <a:r>
              <a:rPr lang="zh-TW" altLang="en-US" sz="4000" b="1" dirty="0" smtClean="0">
                <a:latin typeface="+mn-ea"/>
                <a:cs typeface="Arial" charset="0"/>
              </a:rPr>
              <a:t>不論什麼罪人靠主都得贖</a:t>
            </a:r>
            <a:endParaRPr lang="en-US" altLang="zh-TW" sz="4000" b="1" dirty="0" smtClean="0">
              <a:latin typeface="+mn-ea"/>
              <a:cs typeface="Arial" charset="0"/>
            </a:endParaRPr>
          </a:p>
          <a:p>
            <a:pPr marL="342900" indent="-342900" algn="ctr"/>
            <a:r>
              <a:rPr lang="zh-TW" altLang="en-US" sz="4000" b="1" dirty="0" smtClean="0">
                <a:latin typeface="+mn-ea"/>
                <a:cs typeface="Arial" charset="0"/>
              </a:rPr>
              <a:t>你罪惡雖極重若真信不疑</a:t>
            </a:r>
            <a:endParaRPr lang="en-US" altLang="zh-TW" sz="4000" b="1" dirty="0" smtClean="0">
              <a:latin typeface="+mn-ea"/>
              <a:cs typeface="Arial" charset="0"/>
            </a:endParaRPr>
          </a:p>
          <a:p>
            <a:pPr marL="342900" indent="-342900" algn="ctr"/>
            <a:r>
              <a:rPr lang="zh-TW" altLang="en-US" sz="4000" b="1" dirty="0" smtClean="0">
                <a:latin typeface="+mn-ea"/>
                <a:cs typeface="Arial" charset="0"/>
              </a:rPr>
              <a:t>就立時蒙赦免永遠不再提</a:t>
            </a:r>
            <a:endParaRPr lang="zh-TW" altLang="zh-CN" sz="4000" b="1" dirty="0" smtClean="0">
              <a:latin typeface="+mn-ea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7746" name="Text Box 2"/>
          <p:cNvSpPr txBox="1">
            <a:spLocks noChangeArrowheads="1"/>
          </p:cNvSpPr>
          <p:nvPr/>
        </p:nvSpPr>
        <p:spPr bwMode="auto">
          <a:xfrm>
            <a:off x="152400" y="4222473"/>
            <a:ext cx="8915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讚美主，讚美主，全地當尊祂</a:t>
            </a:r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名</a:t>
            </a:r>
            <a:endParaRPr lang="zh-TW" altLang="en-US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讚美主，讚美主，萬民都當歡</a:t>
            </a:r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欣</a:t>
            </a: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　</a:t>
            </a:r>
          </a:p>
          <a:p>
            <a:pPr algn="ctr"/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藉著聖子耶穌可親近天父　</a:t>
            </a:r>
          </a:p>
          <a:p>
            <a:pPr algn="ctr"/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祂已成功救贖，榮耀歸天父</a:t>
            </a:r>
            <a:endParaRPr lang="en-US" altLang="zh-TW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5400"/>
            <a:ext cx="9220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600" b="1" dirty="0" smtClean="0">
                <a:latin typeface="Arial Narrow" panose="020B0606020202030204" pitchFamily="34" charset="0"/>
              </a:rPr>
              <a:t>Praise the Lord, praise the Lord</a:t>
            </a:r>
          </a:p>
          <a:p>
            <a:pPr algn="ctr"/>
            <a:r>
              <a:rPr lang="en-US" altLang="zh-TW" sz="3600" b="1" dirty="0" smtClean="0">
                <a:latin typeface="Arial Narrow" panose="020B0606020202030204" pitchFamily="34" charset="0"/>
              </a:rPr>
              <a:t>Let the earth hear His voice</a:t>
            </a:r>
          </a:p>
          <a:p>
            <a:pPr algn="ctr"/>
            <a:r>
              <a:rPr lang="en-US" altLang="zh-TW" sz="3600" b="1" dirty="0" smtClean="0">
                <a:latin typeface="Arial Narrow" panose="020B0606020202030204" pitchFamily="34" charset="0"/>
              </a:rPr>
              <a:t>Praise the Lord, praise the Lord, </a:t>
            </a:r>
          </a:p>
          <a:p>
            <a:pPr algn="ctr"/>
            <a:r>
              <a:rPr lang="en-US" altLang="zh-TW" sz="3600" b="1" dirty="0" smtClean="0">
                <a:latin typeface="Arial Narrow" panose="020B0606020202030204" pitchFamily="34" charset="0"/>
              </a:rPr>
              <a:t> Let the people rejoice! </a:t>
            </a:r>
          </a:p>
          <a:p>
            <a:pPr algn="ctr"/>
            <a:r>
              <a:rPr lang="en-US" altLang="zh-TW" sz="3600" b="1" dirty="0" smtClean="0">
                <a:latin typeface="Arial Narrow" panose="020B0606020202030204" pitchFamily="34" charset="0"/>
              </a:rPr>
              <a:t> O come to the Father thru Jesus the Son, </a:t>
            </a:r>
          </a:p>
          <a:p>
            <a:pPr algn="ctr"/>
            <a:r>
              <a:rPr lang="en-US" altLang="zh-TW" sz="3600" b="1" dirty="0" smtClean="0">
                <a:latin typeface="Arial Narrow" panose="020B0606020202030204" pitchFamily="34" charset="0"/>
              </a:rPr>
              <a:t>And give Him the glory </a:t>
            </a:r>
            <a:r>
              <a:rPr lang="en-US" altLang="zh-TW" sz="3600" b="1" dirty="0" smtClean="0">
                <a:latin typeface="Arial Narrow" panose="020B0606020202030204" pitchFamily="34" charset="0"/>
              </a:rPr>
              <a:t>great things</a:t>
            </a:r>
          </a:p>
          <a:p>
            <a:pPr algn="ctr"/>
            <a:r>
              <a:rPr lang="en-US" altLang="zh-TW" sz="3600" b="1" dirty="0" smtClean="0">
                <a:latin typeface="Arial Narrow" panose="020B0606020202030204" pitchFamily="34" charset="0"/>
              </a:rPr>
              <a:t> </a:t>
            </a:r>
            <a:r>
              <a:rPr lang="en-US" altLang="zh-TW" sz="3600" b="1" dirty="0" smtClean="0">
                <a:latin typeface="Arial Narrow" panose="020B0606020202030204" pitchFamily="34" charset="0"/>
              </a:rPr>
              <a:t>He hath done!</a:t>
            </a:r>
            <a:endParaRPr lang="en-US" sz="3600" b="1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9554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8200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救主恩訓導我，學公道正</a:t>
            </a:r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義</a:t>
            </a:r>
            <a:endParaRPr lang="zh-TW" altLang="en-US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使我雖在世上安樂如在</a:t>
            </a:r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天</a:t>
            </a:r>
            <a:endParaRPr lang="en-US" altLang="zh-TW" sz="4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直等我的眼睛得見主榮面　</a:t>
            </a:r>
          </a:p>
          <a:p>
            <a:pPr algn="ctr"/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那時我的福樂更無窮無限</a:t>
            </a:r>
            <a:endParaRPr lang="zh-TW" altLang="en-US" sz="4000" b="1" dirty="0">
              <a:effectLst>
                <a:outerShdw blurRad="38100" dist="38100" dir="2700000" algn="tl">
                  <a:srgbClr val="000000"/>
                </a:outerShdw>
              </a:effectLst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altLang="zh-TW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429000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600" dirty="0" smtClean="0">
                <a:latin typeface="Arial Narrow" panose="020B0606020202030204" pitchFamily="34" charset="0"/>
              </a:rPr>
              <a:t>Great things He hath taught us, </a:t>
            </a:r>
          </a:p>
          <a:p>
            <a:pPr algn="ctr"/>
            <a:r>
              <a:rPr lang="en-US" altLang="zh-TW" sz="3600" dirty="0" smtClean="0">
                <a:latin typeface="Arial Narrow" panose="020B0606020202030204" pitchFamily="34" charset="0"/>
              </a:rPr>
              <a:t>great things He hath done, </a:t>
            </a:r>
          </a:p>
          <a:p>
            <a:pPr algn="ctr"/>
            <a:r>
              <a:rPr lang="en-US" altLang="zh-TW" sz="3600" dirty="0" smtClean="0">
                <a:latin typeface="Arial Narrow" panose="020B0606020202030204" pitchFamily="34" charset="0"/>
              </a:rPr>
              <a:t>And great our rejoicing through Jesus the Son; </a:t>
            </a:r>
          </a:p>
          <a:p>
            <a:pPr algn="ctr"/>
            <a:r>
              <a:rPr lang="en-US" altLang="zh-TW" sz="3600" dirty="0" smtClean="0">
                <a:latin typeface="Arial Narrow" panose="020B0606020202030204" pitchFamily="34" charset="0"/>
              </a:rPr>
              <a:t>But purer, and higher, and greater will be </a:t>
            </a:r>
          </a:p>
          <a:p>
            <a:pPr algn="ctr"/>
            <a:r>
              <a:rPr lang="en-US" altLang="zh-TW" sz="3600" dirty="0" smtClean="0">
                <a:latin typeface="Arial Narrow" panose="020B0606020202030204" pitchFamily="34" charset="0"/>
              </a:rPr>
              <a:t>Our wonder, our transport, when Jesus we see.</a:t>
            </a:r>
            <a:endParaRPr lang="en-US" sz="3600" dirty="0" smtClean="0">
              <a:latin typeface="Arial Narrow" panose="020B0606020202030204" pitchFamily="34" charset="0"/>
            </a:endParaRPr>
          </a:p>
          <a:p>
            <a:endParaRPr lang="en-US" altLang="zh-TW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3A01.tm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CBC - Chinese">
      <a:majorFont>
        <a:latin typeface="SimSun"/>
        <a:ea typeface=""/>
        <a:cs typeface=""/>
      </a:majorFont>
      <a:minorFont>
        <a:latin typeface="SimSu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ppt3A01.tmp</Template>
  <TotalTime>19589</TotalTime>
  <Words>1831</Words>
  <Application>Microsoft Office PowerPoint</Application>
  <PresentationFormat>On-screen Show (4:3)</PresentationFormat>
  <Paragraphs>275</Paragraphs>
  <Slides>44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ppt3A01.tmp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献 詩 Anthem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主 餐 Lord’s Supper    周修强牧師 Pastor Raymond 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EVULVENEW</dc:creator>
  <cp:lastModifiedBy>EVULVENEW</cp:lastModifiedBy>
  <cp:revision>591</cp:revision>
  <dcterms:created xsi:type="dcterms:W3CDTF">2016-04-30T23:24:32Z</dcterms:created>
  <dcterms:modified xsi:type="dcterms:W3CDTF">2016-10-02T00:36:39Z</dcterms:modified>
</cp:coreProperties>
</file>